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2.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3.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4"/>
    <p:sldMasterId id="2147483956" r:id="rId5"/>
    <p:sldMasterId id="2147483978" r:id="rId6"/>
    <p:sldMasterId id="2147484007" r:id="rId7"/>
    <p:sldMasterId id="2147484013" r:id="rId8"/>
    <p:sldMasterId id="2147484016" r:id="rId9"/>
    <p:sldMasterId id="2147484021" r:id="rId10"/>
    <p:sldMasterId id="2147484124" r:id="rId11"/>
    <p:sldMasterId id="2147484127" r:id="rId12"/>
    <p:sldMasterId id="2147484169" r:id="rId13"/>
    <p:sldMasterId id="2147484211" r:id="rId14"/>
    <p:sldMasterId id="2147484240" r:id="rId15"/>
    <p:sldMasterId id="2147484290" r:id="rId16"/>
    <p:sldMasterId id="2147484332" r:id="rId17"/>
  </p:sldMasterIdLst>
  <p:notesMasterIdLst>
    <p:notesMasterId r:id="rId34"/>
  </p:notesMasterIdLst>
  <p:handoutMasterIdLst>
    <p:handoutMasterId r:id="rId35"/>
  </p:handoutMasterIdLst>
  <p:sldIdLst>
    <p:sldId id="670" r:id="rId18"/>
    <p:sldId id="693" r:id="rId19"/>
    <p:sldId id="685" r:id="rId20"/>
    <p:sldId id="686" r:id="rId21"/>
    <p:sldId id="705" r:id="rId22"/>
    <p:sldId id="706" r:id="rId23"/>
    <p:sldId id="709" r:id="rId24"/>
    <p:sldId id="687" r:id="rId25"/>
    <p:sldId id="707" r:id="rId26"/>
    <p:sldId id="695" r:id="rId27"/>
    <p:sldId id="708" r:id="rId28"/>
    <p:sldId id="701" r:id="rId29"/>
    <p:sldId id="702" r:id="rId30"/>
    <p:sldId id="703" r:id="rId31"/>
    <p:sldId id="704" r:id="rId32"/>
    <p:sldId id="683" r:id="rId33"/>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AWS Global Plan Hybrid" id="{FFFBC0EC-79A2-4F9D-8277-55504CB1F57F}">
          <p14:sldIdLst>
            <p14:sldId id="670"/>
            <p14:sldId id="693"/>
            <p14:sldId id="685"/>
            <p14:sldId id="686"/>
            <p14:sldId id="705"/>
            <p14:sldId id="706"/>
            <p14:sldId id="709"/>
            <p14:sldId id="687"/>
            <p14:sldId id="707"/>
            <p14:sldId id="695"/>
            <p14:sldId id="708"/>
            <p14:sldId id="701"/>
            <p14:sldId id="702"/>
            <p14:sldId id="703"/>
            <p14:sldId id="704"/>
            <p14:sldId id="6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Kaol" initials="HK" lastIdx="25" clrIdx="0">
    <p:extLst/>
  </p:cmAuthor>
  <p:cmAuthor id="2" name="Kelly, Lisa" initials="KL" lastIdx="4" clrIdx="1">
    <p:extLst/>
  </p:cmAuthor>
  <p:cmAuthor id="3" name="Vanassche, Laura" initials="VL" lastIdx="2" clrIdx="2">
    <p:extLst>
      <p:ext uri="{19B8F6BF-5375-455C-9EA6-DF929625EA0E}">
        <p15:presenceInfo xmlns:p15="http://schemas.microsoft.com/office/powerpoint/2012/main" userId="S-1-5-21-2018462076-2589216761-2285805173-47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D5C3E"/>
    <a:srgbClr val="AB2A61"/>
    <a:srgbClr val="CCD814"/>
    <a:srgbClr val="FB11B8"/>
    <a:srgbClr val="32446E"/>
    <a:srgbClr val="A2AABD"/>
    <a:srgbClr val="F2F2F2"/>
    <a:srgbClr val="06234B"/>
    <a:srgbClr val="00B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BA0B7-EF1D-48EF-A626-582A4913E902}" v="5" dt="2019-08-14T05:59:04.555"/>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3357" autoAdjust="0"/>
  </p:normalViewPr>
  <p:slideViewPr>
    <p:cSldViewPr>
      <p:cViewPr varScale="1">
        <p:scale>
          <a:sx n="107" d="100"/>
          <a:sy n="107" d="100"/>
        </p:scale>
        <p:origin x="1068" y="10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319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heme" Target="theme/theme1.xml"/><Relationship Id="rId21" Type="http://schemas.openxmlformats.org/officeDocument/2006/relationships/slide" Target="slides/slide4.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81DFC-CC0F-4FB9-94B7-7639DB302B5B}"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58944810-2E4B-4A0F-969F-A13487CC468A}">
      <dgm:prSet phldrT="[Text]"/>
      <dgm:spPr/>
      <dgm:t>
        <a:bodyPr/>
        <a:lstStyle/>
        <a:p>
          <a:r>
            <a:rPr lang="en-US" dirty="0"/>
            <a:t>Automation</a:t>
          </a:r>
        </a:p>
      </dgm:t>
    </dgm:pt>
    <dgm:pt modelId="{E5F800B8-B880-4CC9-ABF7-DB018F28AF36}" type="parTrans" cxnId="{747D7223-1198-4286-94CA-CD84DA625DC7}">
      <dgm:prSet/>
      <dgm:spPr/>
      <dgm:t>
        <a:bodyPr/>
        <a:lstStyle/>
        <a:p>
          <a:endParaRPr lang="en-US"/>
        </a:p>
      </dgm:t>
    </dgm:pt>
    <dgm:pt modelId="{21C74EC8-2A87-4116-98C8-4E9A4BA56CB0}" type="sibTrans" cxnId="{747D7223-1198-4286-94CA-CD84DA625DC7}">
      <dgm:prSet/>
      <dgm:spPr/>
      <dgm:t>
        <a:bodyPr/>
        <a:lstStyle/>
        <a:p>
          <a:endParaRPr lang="en-US"/>
        </a:p>
      </dgm:t>
    </dgm:pt>
    <dgm:pt modelId="{C29B5747-9698-484A-AE54-FDF75848EFB8}">
      <dgm:prSet phldrT="[Text]"/>
      <dgm:spPr/>
      <dgm:t>
        <a:bodyPr/>
        <a:lstStyle/>
        <a:p>
          <a:r>
            <a:rPr lang="en-US" dirty="0"/>
            <a:t>Migrations</a:t>
          </a:r>
        </a:p>
      </dgm:t>
    </dgm:pt>
    <dgm:pt modelId="{1AB1A4A1-73B3-4CE2-A932-0671B9B6289C}" type="parTrans" cxnId="{CD2B3409-C6D2-44FB-A782-6B8C2E99E167}">
      <dgm:prSet/>
      <dgm:spPr/>
      <dgm:t>
        <a:bodyPr/>
        <a:lstStyle/>
        <a:p>
          <a:endParaRPr lang="en-US"/>
        </a:p>
      </dgm:t>
    </dgm:pt>
    <dgm:pt modelId="{0C6C2C82-7294-4A2D-A186-D8018F0D1AF8}" type="sibTrans" cxnId="{CD2B3409-C6D2-44FB-A782-6B8C2E99E167}">
      <dgm:prSet/>
      <dgm:spPr/>
      <dgm:t>
        <a:bodyPr/>
        <a:lstStyle/>
        <a:p>
          <a:endParaRPr lang="en-US"/>
        </a:p>
      </dgm:t>
    </dgm:pt>
    <dgm:pt modelId="{10803A20-ED93-4175-9EEF-AE1E86F69996}">
      <dgm:prSet phldrT="[Text]"/>
      <dgm:spPr/>
      <dgm:t>
        <a:bodyPr/>
        <a:lstStyle/>
        <a:p>
          <a:r>
            <a:rPr lang="en-US" dirty="0"/>
            <a:t>Development and Integration</a:t>
          </a:r>
        </a:p>
      </dgm:t>
    </dgm:pt>
    <dgm:pt modelId="{D424D13B-2CB5-4120-A7C3-3B6F6F698BF4}" type="parTrans" cxnId="{B0D8C59B-BBA6-4A6E-B1CD-EA12486753DE}">
      <dgm:prSet/>
      <dgm:spPr/>
      <dgm:t>
        <a:bodyPr/>
        <a:lstStyle/>
        <a:p>
          <a:endParaRPr lang="en-US"/>
        </a:p>
      </dgm:t>
    </dgm:pt>
    <dgm:pt modelId="{947D10CC-2A54-4764-B960-40A9F4F03CAC}" type="sibTrans" cxnId="{B0D8C59B-BBA6-4A6E-B1CD-EA12486753DE}">
      <dgm:prSet/>
      <dgm:spPr/>
      <dgm:t>
        <a:bodyPr/>
        <a:lstStyle/>
        <a:p>
          <a:endParaRPr lang="en-US"/>
        </a:p>
      </dgm:t>
    </dgm:pt>
    <dgm:pt modelId="{27913FE8-72CD-468E-9640-0A1E554DBCC9}">
      <dgm:prSet phldrT="[Text]"/>
      <dgm:spPr/>
      <dgm:t>
        <a:bodyPr/>
        <a:lstStyle/>
        <a:p>
          <a:r>
            <a:rPr lang="en-US" dirty="0"/>
            <a:t>Infrastructure</a:t>
          </a:r>
        </a:p>
      </dgm:t>
    </dgm:pt>
    <dgm:pt modelId="{2DA8B84E-E312-401F-901B-3DD24DB99983}" type="parTrans" cxnId="{52CFFA81-1338-4759-9FD7-5D71C6F5F91B}">
      <dgm:prSet/>
      <dgm:spPr/>
      <dgm:t>
        <a:bodyPr/>
        <a:lstStyle/>
        <a:p>
          <a:endParaRPr lang="en-US"/>
        </a:p>
      </dgm:t>
    </dgm:pt>
    <dgm:pt modelId="{45FE0D77-20EE-471D-A8B9-F48C91D8274D}" type="sibTrans" cxnId="{52CFFA81-1338-4759-9FD7-5D71C6F5F91B}">
      <dgm:prSet/>
      <dgm:spPr/>
      <dgm:t>
        <a:bodyPr/>
        <a:lstStyle/>
        <a:p>
          <a:endParaRPr lang="en-US"/>
        </a:p>
      </dgm:t>
    </dgm:pt>
    <dgm:pt modelId="{1E88552E-DA71-4263-890B-48658E9671DD}">
      <dgm:prSet phldrT="[Text]"/>
      <dgm:spPr/>
      <dgm:t>
        <a:bodyPr/>
        <a:lstStyle/>
        <a:p>
          <a:r>
            <a:rPr lang="en-US" dirty="0"/>
            <a:t>Assessments</a:t>
          </a:r>
        </a:p>
      </dgm:t>
    </dgm:pt>
    <dgm:pt modelId="{CE59CC92-CEE5-4128-96F2-FA2FFF7A3B80}" type="parTrans" cxnId="{65156EB1-32BB-43C2-878D-DA52E41C16DA}">
      <dgm:prSet/>
      <dgm:spPr/>
      <dgm:t>
        <a:bodyPr/>
        <a:lstStyle/>
        <a:p>
          <a:endParaRPr lang="en-US"/>
        </a:p>
      </dgm:t>
    </dgm:pt>
    <dgm:pt modelId="{BA1F4DB7-1D00-45F5-898A-C11F3AF32DD0}" type="sibTrans" cxnId="{65156EB1-32BB-43C2-878D-DA52E41C16DA}">
      <dgm:prSet/>
      <dgm:spPr/>
      <dgm:t>
        <a:bodyPr/>
        <a:lstStyle/>
        <a:p>
          <a:endParaRPr lang="en-US"/>
        </a:p>
      </dgm:t>
    </dgm:pt>
    <dgm:pt modelId="{2CEBA59E-1C26-4D3D-A434-E493FA474E9D}" type="pres">
      <dgm:prSet presAssocID="{09D81DFC-CC0F-4FB9-94B7-7639DB302B5B}" presName="Name0" presStyleCnt="0">
        <dgm:presLayoutVars>
          <dgm:chMax val="7"/>
          <dgm:chPref val="7"/>
          <dgm:dir/>
        </dgm:presLayoutVars>
      </dgm:prSet>
      <dgm:spPr/>
    </dgm:pt>
    <dgm:pt modelId="{7F7F7BD4-F8C3-4866-A827-448E98AA4D3E}" type="pres">
      <dgm:prSet presAssocID="{09D81DFC-CC0F-4FB9-94B7-7639DB302B5B}" presName="Name1" presStyleCnt="0"/>
      <dgm:spPr/>
    </dgm:pt>
    <dgm:pt modelId="{A397B793-FE03-434C-B9EF-BC9FDFC4A3C2}" type="pres">
      <dgm:prSet presAssocID="{09D81DFC-CC0F-4FB9-94B7-7639DB302B5B}" presName="cycle" presStyleCnt="0"/>
      <dgm:spPr/>
    </dgm:pt>
    <dgm:pt modelId="{50C51CEB-2F94-4AA0-9510-1492BD47C422}" type="pres">
      <dgm:prSet presAssocID="{09D81DFC-CC0F-4FB9-94B7-7639DB302B5B}" presName="srcNode" presStyleLbl="node1" presStyleIdx="0" presStyleCnt="5"/>
      <dgm:spPr/>
    </dgm:pt>
    <dgm:pt modelId="{384B037C-F405-49C2-8578-473895B5B8AE}" type="pres">
      <dgm:prSet presAssocID="{09D81DFC-CC0F-4FB9-94B7-7639DB302B5B}" presName="conn" presStyleLbl="parChTrans1D2" presStyleIdx="0" presStyleCnt="1"/>
      <dgm:spPr/>
    </dgm:pt>
    <dgm:pt modelId="{A2649BA0-4904-4CE5-8B9F-A45CB26298DB}" type="pres">
      <dgm:prSet presAssocID="{09D81DFC-CC0F-4FB9-94B7-7639DB302B5B}" presName="extraNode" presStyleLbl="node1" presStyleIdx="0" presStyleCnt="5"/>
      <dgm:spPr/>
    </dgm:pt>
    <dgm:pt modelId="{741AFC7F-C539-414E-800D-9403428CE28A}" type="pres">
      <dgm:prSet presAssocID="{09D81DFC-CC0F-4FB9-94B7-7639DB302B5B}" presName="dstNode" presStyleLbl="node1" presStyleIdx="0" presStyleCnt="5"/>
      <dgm:spPr/>
    </dgm:pt>
    <dgm:pt modelId="{7211CC8D-586B-43F1-AC97-7853B9719E2F}" type="pres">
      <dgm:prSet presAssocID="{1E88552E-DA71-4263-890B-48658E9671DD}" presName="text_1" presStyleLbl="node1" presStyleIdx="0" presStyleCnt="5">
        <dgm:presLayoutVars>
          <dgm:bulletEnabled val="1"/>
        </dgm:presLayoutVars>
      </dgm:prSet>
      <dgm:spPr/>
    </dgm:pt>
    <dgm:pt modelId="{E621B475-24C7-4C6C-A54A-D40519919825}" type="pres">
      <dgm:prSet presAssocID="{1E88552E-DA71-4263-890B-48658E9671DD}" presName="accent_1" presStyleCnt="0"/>
      <dgm:spPr/>
    </dgm:pt>
    <dgm:pt modelId="{3F47369B-8839-4794-93C2-29894451F6B0}" type="pres">
      <dgm:prSet presAssocID="{1E88552E-DA71-4263-890B-48658E9671DD}" presName="accentRepeatNode" presStyleLbl="solidFgAcc1" presStyleIdx="0" presStyleCnt="5"/>
      <dgm:spPr/>
    </dgm:pt>
    <dgm:pt modelId="{208FD395-61B6-4922-BBB7-CF276AB27FA7}" type="pres">
      <dgm:prSet presAssocID="{27913FE8-72CD-468E-9640-0A1E554DBCC9}" presName="text_2" presStyleLbl="node1" presStyleIdx="1" presStyleCnt="5">
        <dgm:presLayoutVars>
          <dgm:bulletEnabled val="1"/>
        </dgm:presLayoutVars>
      </dgm:prSet>
      <dgm:spPr/>
    </dgm:pt>
    <dgm:pt modelId="{BB9CD60A-C64E-47D3-BC81-CEFD61FAA810}" type="pres">
      <dgm:prSet presAssocID="{27913FE8-72CD-468E-9640-0A1E554DBCC9}" presName="accent_2" presStyleCnt="0"/>
      <dgm:spPr/>
    </dgm:pt>
    <dgm:pt modelId="{E08D2453-380F-43EB-AB83-0CCCFE61D3AF}" type="pres">
      <dgm:prSet presAssocID="{27913FE8-72CD-468E-9640-0A1E554DBCC9}" presName="accentRepeatNode" presStyleLbl="solidFgAcc1" presStyleIdx="1" presStyleCnt="5"/>
      <dgm:spPr/>
    </dgm:pt>
    <dgm:pt modelId="{23B446A4-284E-4B47-B461-7C705D77B8F4}" type="pres">
      <dgm:prSet presAssocID="{58944810-2E4B-4A0F-969F-A13487CC468A}" presName="text_3" presStyleLbl="node1" presStyleIdx="2" presStyleCnt="5">
        <dgm:presLayoutVars>
          <dgm:bulletEnabled val="1"/>
        </dgm:presLayoutVars>
      </dgm:prSet>
      <dgm:spPr/>
    </dgm:pt>
    <dgm:pt modelId="{4FF8B173-1C79-47AD-9CA0-740DD8085653}" type="pres">
      <dgm:prSet presAssocID="{58944810-2E4B-4A0F-969F-A13487CC468A}" presName="accent_3" presStyleCnt="0"/>
      <dgm:spPr/>
    </dgm:pt>
    <dgm:pt modelId="{B611B8DD-DA59-46FE-84A1-75C71C97BF58}" type="pres">
      <dgm:prSet presAssocID="{58944810-2E4B-4A0F-969F-A13487CC468A}" presName="accentRepeatNode" presStyleLbl="solidFgAcc1" presStyleIdx="2" presStyleCnt="5"/>
      <dgm:spPr/>
    </dgm:pt>
    <dgm:pt modelId="{20ED5F8F-09D2-4289-977C-4DA8A03FE899}" type="pres">
      <dgm:prSet presAssocID="{C29B5747-9698-484A-AE54-FDF75848EFB8}" presName="text_4" presStyleLbl="node1" presStyleIdx="3" presStyleCnt="5">
        <dgm:presLayoutVars>
          <dgm:bulletEnabled val="1"/>
        </dgm:presLayoutVars>
      </dgm:prSet>
      <dgm:spPr/>
    </dgm:pt>
    <dgm:pt modelId="{9B1BC01B-D562-4D85-88E4-AF65E3CE1FEA}" type="pres">
      <dgm:prSet presAssocID="{C29B5747-9698-484A-AE54-FDF75848EFB8}" presName="accent_4" presStyleCnt="0"/>
      <dgm:spPr/>
    </dgm:pt>
    <dgm:pt modelId="{1E200EEB-8F91-4B89-AFE8-8F183BFB3E72}" type="pres">
      <dgm:prSet presAssocID="{C29B5747-9698-484A-AE54-FDF75848EFB8}" presName="accentRepeatNode" presStyleLbl="solidFgAcc1" presStyleIdx="3" presStyleCnt="5"/>
      <dgm:spPr/>
    </dgm:pt>
    <dgm:pt modelId="{75CB7D26-C94D-4E81-8D76-A6A15831BB6A}" type="pres">
      <dgm:prSet presAssocID="{10803A20-ED93-4175-9EEF-AE1E86F69996}" presName="text_5" presStyleLbl="node1" presStyleIdx="4" presStyleCnt="5">
        <dgm:presLayoutVars>
          <dgm:bulletEnabled val="1"/>
        </dgm:presLayoutVars>
      </dgm:prSet>
      <dgm:spPr/>
    </dgm:pt>
    <dgm:pt modelId="{61DF8DD9-7647-4E6A-AF20-EF950652C2EE}" type="pres">
      <dgm:prSet presAssocID="{10803A20-ED93-4175-9EEF-AE1E86F69996}" presName="accent_5" presStyleCnt="0"/>
      <dgm:spPr/>
    </dgm:pt>
    <dgm:pt modelId="{91F91288-C9D1-4D75-923C-A13338C50B92}" type="pres">
      <dgm:prSet presAssocID="{10803A20-ED93-4175-9EEF-AE1E86F69996}" presName="accentRepeatNode" presStyleLbl="solidFgAcc1" presStyleIdx="4" presStyleCnt="5"/>
      <dgm:spPr/>
    </dgm:pt>
  </dgm:ptLst>
  <dgm:cxnLst>
    <dgm:cxn modelId="{CD2B3409-C6D2-44FB-A782-6B8C2E99E167}" srcId="{09D81DFC-CC0F-4FB9-94B7-7639DB302B5B}" destId="{C29B5747-9698-484A-AE54-FDF75848EFB8}" srcOrd="3" destOrd="0" parTransId="{1AB1A4A1-73B3-4CE2-A932-0671B9B6289C}" sibTransId="{0C6C2C82-7294-4A2D-A186-D8018F0D1AF8}"/>
    <dgm:cxn modelId="{6F4AB60E-43D5-4153-B8FF-4F6FE21D7FBC}" type="presOf" srcId="{27913FE8-72CD-468E-9640-0A1E554DBCC9}" destId="{208FD395-61B6-4922-BBB7-CF276AB27FA7}" srcOrd="0" destOrd="0" presId="urn:microsoft.com/office/officeart/2008/layout/VerticalCurvedList"/>
    <dgm:cxn modelId="{747D7223-1198-4286-94CA-CD84DA625DC7}" srcId="{09D81DFC-CC0F-4FB9-94B7-7639DB302B5B}" destId="{58944810-2E4B-4A0F-969F-A13487CC468A}" srcOrd="2" destOrd="0" parTransId="{E5F800B8-B880-4CC9-ABF7-DB018F28AF36}" sibTransId="{21C74EC8-2A87-4116-98C8-4E9A4BA56CB0}"/>
    <dgm:cxn modelId="{A398FD67-3F5A-465C-9F8A-B1EFB00D2C39}" type="presOf" srcId="{BA1F4DB7-1D00-45F5-898A-C11F3AF32DD0}" destId="{384B037C-F405-49C2-8578-473895B5B8AE}" srcOrd="0" destOrd="0" presId="urn:microsoft.com/office/officeart/2008/layout/VerticalCurvedList"/>
    <dgm:cxn modelId="{B59BA348-9F49-4752-8DD7-32DD9A153FA1}" type="presOf" srcId="{C29B5747-9698-484A-AE54-FDF75848EFB8}" destId="{20ED5F8F-09D2-4289-977C-4DA8A03FE899}" srcOrd="0" destOrd="0" presId="urn:microsoft.com/office/officeart/2008/layout/VerticalCurvedList"/>
    <dgm:cxn modelId="{93ADA975-77F0-4AD1-8324-36FB71AA9812}" type="presOf" srcId="{1E88552E-DA71-4263-890B-48658E9671DD}" destId="{7211CC8D-586B-43F1-AC97-7853B9719E2F}" srcOrd="0" destOrd="0" presId="urn:microsoft.com/office/officeart/2008/layout/VerticalCurvedList"/>
    <dgm:cxn modelId="{2DC20A7E-185C-4127-BC88-8AF926B4907B}" type="presOf" srcId="{58944810-2E4B-4A0F-969F-A13487CC468A}" destId="{23B446A4-284E-4B47-B461-7C705D77B8F4}" srcOrd="0" destOrd="0" presId="urn:microsoft.com/office/officeart/2008/layout/VerticalCurvedList"/>
    <dgm:cxn modelId="{52CFFA81-1338-4759-9FD7-5D71C6F5F91B}" srcId="{09D81DFC-CC0F-4FB9-94B7-7639DB302B5B}" destId="{27913FE8-72CD-468E-9640-0A1E554DBCC9}" srcOrd="1" destOrd="0" parTransId="{2DA8B84E-E312-401F-901B-3DD24DB99983}" sibTransId="{45FE0D77-20EE-471D-A8B9-F48C91D8274D}"/>
    <dgm:cxn modelId="{B0D8C59B-BBA6-4A6E-B1CD-EA12486753DE}" srcId="{09D81DFC-CC0F-4FB9-94B7-7639DB302B5B}" destId="{10803A20-ED93-4175-9EEF-AE1E86F69996}" srcOrd="4" destOrd="0" parTransId="{D424D13B-2CB5-4120-A7C3-3B6F6F698BF4}" sibTransId="{947D10CC-2A54-4764-B960-40A9F4F03CAC}"/>
    <dgm:cxn modelId="{65156EB1-32BB-43C2-878D-DA52E41C16DA}" srcId="{09D81DFC-CC0F-4FB9-94B7-7639DB302B5B}" destId="{1E88552E-DA71-4263-890B-48658E9671DD}" srcOrd="0" destOrd="0" parTransId="{CE59CC92-CEE5-4128-96F2-FA2FFF7A3B80}" sibTransId="{BA1F4DB7-1D00-45F5-898A-C11F3AF32DD0}"/>
    <dgm:cxn modelId="{FA7466CB-0A91-4DB9-B48C-F2155893AAF4}" type="presOf" srcId="{10803A20-ED93-4175-9EEF-AE1E86F69996}" destId="{75CB7D26-C94D-4E81-8D76-A6A15831BB6A}" srcOrd="0" destOrd="0" presId="urn:microsoft.com/office/officeart/2008/layout/VerticalCurvedList"/>
    <dgm:cxn modelId="{1F7944D8-EAA7-4C65-9A24-588F1965155F}" type="presOf" srcId="{09D81DFC-CC0F-4FB9-94B7-7639DB302B5B}" destId="{2CEBA59E-1C26-4D3D-A434-E493FA474E9D}" srcOrd="0" destOrd="0" presId="urn:microsoft.com/office/officeart/2008/layout/VerticalCurvedList"/>
    <dgm:cxn modelId="{F50F6FD5-2FF4-4D94-AD71-0BA2EA734340}" type="presParOf" srcId="{2CEBA59E-1C26-4D3D-A434-E493FA474E9D}" destId="{7F7F7BD4-F8C3-4866-A827-448E98AA4D3E}" srcOrd="0" destOrd="0" presId="urn:microsoft.com/office/officeart/2008/layout/VerticalCurvedList"/>
    <dgm:cxn modelId="{DF348ACE-44F2-401D-83C6-8F2D657CC968}" type="presParOf" srcId="{7F7F7BD4-F8C3-4866-A827-448E98AA4D3E}" destId="{A397B793-FE03-434C-B9EF-BC9FDFC4A3C2}" srcOrd="0" destOrd="0" presId="urn:microsoft.com/office/officeart/2008/layout/VerticalCurvedList"/>
    <dgm:cxn modelId="{6AD66D9D-92B2-46A1-982B-0D6869AC51EA}" type="presParOf" srcId="{A397B793-FE03-434C-B9EF-BC9FDFC4A3C2}" destId="{50C51CEB-2F94-4AA0-9510-1492BD47C422}" srcOrd="0" destOrd="0" presId="urn:microsoft.com/office/officeart/2008/layout/VerticalCurvedList"/>
    <dgm:cxn modelId="{06631C69-071E-499E-92AC-D5BF8F6BB76D}" type="presParOf" srcId="{A397B793-FE03-434C-B9EF-BC9FDFC4A3C2}" destId="{384B037C-F405-49C2-8578-473895B5B8AE}" srcOrd="1" destOrd="0" presId="urn:microsoft.com/office/officeart/2008/layout/VerticalCurvedList"/>
    <dgm:cxn modelId="{A152CAAC-39B3-4C59-89F2-11E78705D964}" type="presParOf" srcId="{A397B793-FE03-434C-B9EF-BC9FDFC4A3C2}" destId="{A2649BA0-4904-4CE5-8B9F-A45CB26298DB}" srcOrd="2" destOrd="0" presId="urn:microsoft.com/office/officeart/2008/layout/VerticalCurvedList"/>
    <dgm:cxn modelId="{5162FE40-CAA7-41DD-A1B6-0B16E9EBC98A}" type="presParOf" srcId="{A397B793-FE03-434C-B9EF-BC9FDFC4A3C2}" destId="{741AFC7F-C539-414E-800D-9403428CE28A}" srcOrd="3" destOrd="0" presId="urn:microsoft.com/office/officeart/2008/layout/VerticalCurvedList"/>
    <dgm:cxn modelId="{3E37D4DA-A004-45C8-AB26-7AFA7CBD343D}" type="presParOf" srcId="{7F7F7BD4-F8C3-4866-A827-448E98AA4D3E}" destId="{7211CC8D-586B-43F1-AC97-7853B9719E2F}" srcOrd="1" destOrd="0" presId="urn:microsoft.com/office/officeart/2008/layout/VerticalCurvedList"/>
    <dgm:cxn modelId="{BBB5D838-91F4-4DC6-9C62-7AD2F7228E79}" type="presParOf" srcId="{7F7F7BD4-F8C3-4866-A827-448E98AA4D3E}" destId="{E621B475-24C7-4C6C-A54A-D40519919825}" srcOrd="2" destOrd="0" presId="urn:microsoft.com/office/officeart/2008/layout/VerticalCurvedList"/>
    <dgm:cxn modelId="{8419C31C-8929-4715-B50C-F1DE32DF161E}" type="presParOf" srcId="{E621B475-24C7-4C6C-A54A-D40519919825}" destId="{3F47369B-8839-4794-93C2-29894451F6B0}" srcOrd="0" destOrd="0" presId="urn:microsoft.com/office/officeart/2008/layout/VerticalCurvedList"/>
    <dgm:cxn modelId="{24F12214-38E8-4F9E-AA13-D49CB94D797F}" type="presParOf" srcId="{7F7F7BD4-F8C3-4866-A827-448E98AA4D3E}" destId="{208FD395-61B6-4922-BBB7-CF276AB27FA7}" srcOrd="3" destOrd="0" presId="urn:microsoft.com/office/officeart/2008/layout/VerticalCurvedList"/>
    <dgm:cxn modelId="{2D502037-97FD-4571-9775-D10681B57A66}" type="presParOf" srcId="{7F7F7BD4-F8C3-4866-A827-448E98AA4D3E}" destId="{BB9CD60A-C64E-47D3-BC81-CEFD61FAA810}" srcOrd="4" destOrd="0" presId="urn:microsoft.com/office/officeart/2008/layout/VerticalCurvedList"/>
    <dgm:cxn modelId="{5860C241-AB92-4F17-B60C-7B77FB1B477D}" type="presParOf" srcId="{BB9CD60A-C64E-47D3-BC81-CEFD61FAA810}" destId="{E08D2453-380F-43EB-AB83-0CCCFE61D3AF}" srcOrd="0" destOrd="0" presId="urn:microsoft.com/office/officeart/2008/layout/VerticalCurvedList"/>
    <dgm:cxn modelId="{8B215501-5E00-43B3-8A33-6AADE08BD217}" type="presParOf" srcId="{7F7F7BD4-F8C3-4866-A827-448E98AA4D3E}" destId="{23B446A4-284E-4B47-B461-7C705D77B8F4}" srcOrd="5" destOrd="0" presId="urn:microsoft.com/office/officeart/2008/layout/VerticalCurvedList"/>
    <dgm:cxn modelId="{AF0C39CE-2659-4EA9-9E7A-27F1263B3ACE}" type="presParOf" srcId="{7F7F7BD4-F8C3-4866-A827-448E98AA4D3E}" destId="{4FF8B173-1C79-47AD-9CA0-740DD8085653}" srcOrd="6" destOrd="0" presId="urn:microsoft.com/office/officeart/2008/layout/VerticalCurvedList"/>
    <dgm:cxn modelId="{E9BE6E4A-D5FD-4E80-91AE-231A395200DC}" type="presParOf" srcId="{4FF8B173-1C79-47AD-9CA0-740DD8085653}" destId="{B611B8DD-DA59-46FE-84A1-75C71C97BF58}" srcOrd="0" destOrd="0" presId="urn:microsoft.com/office/officeart/2008/layout/VerticalCurvedList"/>
    <dgm:cxn modelId="{0E78537B-19A1-48AD-9E0E-C57525D9DC4D}" type="presParOf" srcId="{7F7F7BD4-F8C3-4866-A827-448E98AA4D3E}" destId="{20ED5F8F-09D2-4289-977C-4DA8A03FE899}" srcOrd="7" destOrd="0" presId="urn:microsoft.com/office/officeart/2008/layout/VerticalCurvedList"/>
    <dgm:cxn modelId="{B894BC87-89B4-4255-AEA0-8B46387A5512}" type="presParOf" srcId="{7F7F7BD4-F8C3-4866-A827-448E98AA4D3E}" destId="{9B1BC01B-D562-4D85-88E4-AF65E3CE1FEA}" srcOrd="8" destOrd="0" presId="urn:microsoft.com/office/officeart/2008/layout/VerticalCurvedList"/>
    <dgm:cxn modelId="{C9EE6084-681D-475E-BFCD-0DA6E5A54B38}" type="presParOf" srcId="{9B1BC01B-D562-4D85-88E4-AF65E3CE1FEA}" destId="{1E200EEB-8F91-4B89-AFE8-8F183BFB3E72}" srcOrd="0" destOrd="0" presId="urn:microsoft.com/office/officeart/2008/layout/VerticalCurvedList"/>
    <dgm:cxn modelId="{B73FA058-EE11-4B50-86D8-FB3A959E98FD}" type="presParOf" srcId="{7F7F7BD4-F8C3-4866-A827-448E98AA4D3E}" destId="{75CB7D26-C94D-4E81-8D76-A6A15831BB6A}" srcOrd="9" destOrd="0" presId="urn:microsoft.com/office/officeart/2008/layout/VerticalCurvedList"/>
    <dgm:cxn modelId="{ADF7C788-B2AB-4838-AEC2-DEE35FB48534}" type="presParOf" srcId="{7F7F7BD4-F8C3-4866-A827-448E98AA4D3E}" destId="{61DF8DD9-7647-4E6A-AF20-EF950652C2EE}" srcOrd="10" destOrd="0" presId="urn:microsoft.com/office/officeart/2008/layout/VerticalCurvedList"/>
    <dgm:cxn modelId="{507F74E2-E6C4-476D-8DFC-4E880552E03A}" type="presParOf" srcId="{61DF8DD9-7647-4E6A-AF20-EF950652C2EE}" destId="{91F91288-C9D1-4D75-923C-A13338C50B9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EB16F-CB99-485F-88C8-3DB012FC44F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C70AD1FF-365A-413C-9504-1372D5AF4CF7}">
      <dgm:prSet phldrT="[Text]"/>
      <dgm:spPr/>
      <dgm:t>
        <a:bodyPr/>
        <a:lstStyle/>
        <a:p>
          <a:r>
            <a:rPr lang="en-US" dirty="0"/>
            <a:t>Migrations</a:t>
          </a:r>
        </a:p>
      </dgm:t>
    </dgm:pt>
    <dgm:pt modelId="{6F42BB5F-7413-4836-83A5-BDA9D70BBB9B}" type="parTrans" cxnId="{6DEEA52C-0FB0-4F10-A6F0-4763AF07E855}">
      <dgm:prSet/>
      <dgm:spPr/>
      <dgm:t>
        <a:bodyPr/>
        <a:lstStyle/>
        <a:p>
          <a:endParaRPr lang="en-US"/>
        </a:p>
      </dgm:t>
    </dgm:pt>
    <dgm:pt modelId="{618F5CB0-9DCE-4ABF-BCA5-717AA46E3B74}" type="sibTrans" cxnId="{6DEEA52C-0FB0-4F10-A6F0-4763AF07E855}">
      <dgm:prSet/>
      <dgm:spPr/>
      <dgm:t>
        <a:bodyPr/>
        <a:lstStyle/>
        <a:p>
          <a:endParaRPr lang="en-US"/>
        </a:p>
      </dgm:t>
    </dgm:pt>
    <dgm:pt modelId="{7B400187-BBC9-4A69-95C5-D6DE6B2FBF8A}">
      <dgm:prSet phldrT="[Text]"/>
      <dgm:spPr/>
      <dgm:t>
        <a:bodyPr/>
        <a:lstStyle/>
        <a:p>
          <a:r>
            <a:rPr lang="en-US" dirty="0"/>
            <a:t>Assessments</a:t>
          </a:r>
        </a:p>
      </dgm:t>
    </dgm:pt>
    <dgm:pt modelId="{B55E57F2-B977-4F73-9683-18DF798BB160}" type="parTrans" cxnId="{ADE24412-5882-4E44-9F7C-3EDBF87ED01A}">
      <dgm:prSet/>
      <dgm:spPr/>
      <dgm:t>
        <a:bodyPr/>
        <a:lstStyle/>
        <a:p>
          <a:endParaRPr lang="en-US"/>
        </a:p>
      </dgm:t>
    </dgm:pt>
    <dgm:pt modelId="{54A70133-F52B-4B67-BE4B-11193E685134}" type="sibTrans" cxnId="{ADE24412-5882-4E44-9F7C-3EDBF87ED01A}">
      <dgm:prSet/>
      <dgm:spPr/>
      <dgm:t>
        <a:bodyPr/>
        <a:lstStyle/>
        <a:p>
          <a:endParaRPr lang="en-US"/>
        </a:p>
      </dgm:t>
    </dgm:pt>
    <dgm:pt modelId="{F5FA6B7B-60C6-499B-B64C-53AC66A66B2D}">
      <dgm:prSet phldrT="[Text]"/>
      <dgm:spPr/>
      <dgm:t>
        <a:bodyPr/>
        <a:lstStyle/>
        <a:p>
          <a:r>
            <a:rPr lang="en-US"/>
            <a:t>Infrastructure</a:t>
          </a:r>
          <a:endParaRPr lang="en-US" dirty="0"/>
        </a:p>
      </dgm:t>
    </dgm:pt>
    <dgm:pt modelId="{032E7B73-50B4-402B-AD87-AEC626EF1119}" type="parTrans" cxnId="{D7E95438-5A4D-4CD9-8244-7FFDEA0CF6E8}">
      <dgm:prSet/>
      <dgm:spPr/>
    </dgm:pt>
    <dgm:pt modelId="{3BA061A9-1764-47A4-9B60-B3C0B941F123}" type="sibTrans" cxnId="{D7E95438-5A4D-4CD9-8244-7FFDEA0CF6E8}">
      <dgm:prSet/>
      <dgm:spPr/>
    </dgm:pt>
    <dgm:pt modelId="{B4875F3A-42E8-435E-86FC-23AE33555766}">
      <dgm:prSet phldrT="[Text]"/>
      <dgm:spPr/>
      <dgm:t>
        <a:bodyPr/>
        <a:lstStyle/>
        <a:p>
          <a:r>
            <a:rPr lang="en-US" dirty="0"/>
            <a:t>Application Development Integration</a:t>
          </a:r>
        </a:p>
      </dgm:t>
    </dgm:pt>
    <dgm:pt modelId="{CCE19B82-A7AC-464F-83AD-BB773A8C1034}" type="parTrans" cxnId="{48EAB9BD-20AA-4514-8072-A1248A95D29E}">
      <dgm:prSet/>
      <dgm:spPr/>
    </dgm:pt>
    <dgm:pt modelId="{A50B7EC6-E939-4964-92BC-82376CA52C2E}" type="sibTrans" cxnId="{48EAB9BD-20AA-4514-8072-A1248A95D29E}">
      <dgm:prSet/>
      <dgm:spPr/>
    </dgm:pt>
    <dgm:pt modelId="{846FADE3-4FBB-436A-88F5-DE8734EA15B8}">
      <dgm:prSet phldrT="[Text]"/>
      <dgm:spPr/>
      <dgm:t>
        <a:bodyPr/>
        <a:lstStyle/>
        <a:p>
          <a:r>
            <a:rPr lang="en-US" dirty="0"/>
            <a:t>Optimization</a:t>
          </a:r>
        </a:p>
      </dgm:t>
    </dgm:pt>
    <dgm:pt modelId="{668EAB8E-5A8B-4B59-B32A-1B7AA4F26635}" type="parTrans" cxnId="{757D36E2-0FDA-437E-9D9F-82E9B31E4DE5}">
      <dgm:prSet/>
      <dgm:spPr/>
    </dgm:pt>
    <dgm:pt modelId="{66E197F4-B0A1-4154-9050-D84BDD3F5EF5}" type="sibTrans" cxnId="{757D36E2-0FDA-437E-9D9F-82E9B31E4DE5}">
      <dgm:prSet/>
      <dgm:spPr/>
    </dgm:pt>
    <dgm:pt modelId="{04A4EE71-95D4-414C-9FB7-039463B63356}" type="pres">
      <dgm:prSet presAssocID="{01EEB16F-CB99-485F-88C8-3DB012FC44F8}" presName="Name0" presStyleCnt="0">
        <dgm:presLayoutVars>
          <dgm:chMax val="7"/>
          <dgm:chPref val="7"/>
          <dgm:dir/>
        </dgm:presLayoutVars>
      </dgm:prSet>
      <dgm:spPr/>
    </dgm:pt>
    <dgm:pt modelId="{0ED8057F-0C4F-45DB-AD0A-31C7024E89EA}" type="pres">
      <dgm:prSet presAssocID="{01EEB16F-CB99-485F-88C8-3DB012FC44F8}" presName="Name1" presStyleCnt="0"/>
      <dgm:spPr/>
    </dgm:pt>
    <dgm:pt modelId="{9C0282E3-5A33-4940-A839-431545B29819}" type="pres">
      <dgm:prSet presAssocID="{01EEB16F-CB99-485F-88C8-3DB012FC44F8}" presName="cycle" presStyleCnt="0"/>
      <dgm:spPr/>
    </dgm:pt>
    <dgm:pt modelId="{E763DD7C-8C26-486A-B59D-10411905AD73}" type="pres">
      <dgm:prSet presAssocID="{01EEB16F-CB99-485F-88C8-3DB012FC44F8}" presName="srcNode" presStyleLbl="node1" presStyleIdx="0" presStyleCnt="5"/>
      <dgm:spPr/>
    </dgm:pt>
    <dgm:pt modelId="{7EB293D5-BCB1-4FF2-BB0C-F632E368AA18}" type="pres">
      <dgm:prSet presAssocID="{01EEB16F-CB99-485F-88C8-3DB012FC44F8}" presName="conn" presStyleLbl="parChTrans1D2" presStyleIdx="0" presStyleCnt="1"/>
      <dgm:spPr/>
    </dgm:pt>
    <dgm:pt modelId="{CE10683C-662C-4E81-88DC-28EEDB0650CF}" type="pres">
      <dgm:prSet presAssocID="{01EEB16F-CB99-485F-88C8-3DB012FC44F8}" presName="extraNode" presStyleLbl="node1" presStyleIdx="0" presStyleCnt="5"/>
      <dgm:spPr/>
    </dgm:pt>
    <dgm:pt modelId="{3AA3392B-AD31-437C-96A0-1A5E12BCA7F6}" type="pres">
      <dgm:prSet presAssocID="{01EEB16F-CB99-485F-88C8-3DB012FC44F8}" presName="dstNode" presStyleLbl="node1" presStyleIdx="0" presStyleCnt="5"/>
      <dgm:spPr/>
    </dgm:pt>
    <dgm:pt modelId="{ABC88D5A-2213-41EA-8267-35553FD9A364}" type="pres">
      <dgm:prSet presAssocID="{7B400187-BBC9-4A69-95C5-D6DE6B2FBF8A}" presName="text_1" presStyleLbl="node1" presStyleIdx="0" presStyleCnt="5">
        <dgm:presLayoutVars>
          <dgm:bulletEnabled val="1"/>
        </dgm:presLayoutVars>
      </dgm:prSet>
      <dgm:spPr/>
    </dgm:pt>
    <dgm:pt modelId="{E24434DC-C23A-4CC4-A0B4-0D96E058AED0}" type="pres">
      <dgm:prSet presAssocID="{7B400187-BBC9-4A69-95C5-D6DE6B2FBF8A}" presName="accent_1" presStyleCnt="0"/>
      <dgm:spPr/>
    </dgm:pt>
    <dgm:pt modelId="{27CA1458-61A4-4A4B-B5DF-B5F975B1B076}" type="pres">
      <dgm:prSet presAssocID="{7B400187-BBC9-4A69-95C5-D6DE6B2FBF8A}" presName="accentRepeatNode" presStyleLbl="solidFgAcc1" presStyleIdx="0" presStyleCnt="5"/>
      <dgm:spPr/>
    </dgm:pt>
    <dgm:pt modelId="{A25BCC4E-67E4-49DA-90C8-3003E709B4AB}" type="pres">
      <dgm:prSet presAssocID="{F5FA6B7B-60C6-499B-B64C-53AC66A66B2D}" presName="text_2" presStyleLbl="node1" presStyleIdx="1" presStyleCnt="5">
        <dgm:presLayoutVars>
          <dgm:bulletEnabled val="1"/>
        </dgm:presLayoutVars>
      </dgm:prSet>
      <dgm:spPr/>
    </dgm:pt>
    <dgm:pt modelId="{2EDF690D-C5E4-40CD-BED4-37A0A9BF111C}" type="pres">
      <dgm:prSet presAssocID="{F5FA6B7B-60C6-499B-B64C-53AC66A66B2D}" presName="accent_2" presStyleCnt="0"/>
      <dgm:spPr/>
    </dgm:pt>
    <dgm:pt modelId="{CB065EB7-0100-4604-B61B-CB3B0EEA79C1}" type="pres">
      <dgm:prSet presAssocID="{F5FA6B7B-60C6-499B-B64C-53AC66A66B2D}" presName="accentRepeatNode" presStyleLbl="solidFgAcc1" presStyleIdx="1" presStyleCnt="5"/>
      <dgm:spPr/>
    </dgm:pt>
    <dgm:pt modelId="{A57BACF5-17AB-46AB-9375-C5565BB367EA}" type="pres">
      <dgm:prSet presAssocID="{C70AD1FF-365A-413C-9504-1372D5AF4CF7}" presName="text_3" presStyleLbl="node1" presStyleIdx="2" presStyleCnt="5">
        <dgm:presLayoutVars>
          <dgm:bulletEnabled val="1"/>
        </dgm:presLayoutVars>
      </dgm:prSet>
      <dgm:spPr/>
    </dgm:pt>
    <dgm:pt modelId="{1A0B3035-31B4-4D22-BAA0-555C6BE8D255}" type="pres">
      <dgm:prSet presAssocID="{C70AD1FF-365A-413C-9504-1372D5AF4CF7}" presName="accent_3" presStyleCnt="0"/>
      <dgm:spPr/>
    </dgm:pt>
    <dgm:pt modelId="{C9B36ADA-1D76-4468-BD61-FDC362DCAD82}" type="pres">
      <dgm:prSet presAssocID="{C70AD1FF-365A-413C-9504-1372D5AF4CF7}" presName="accentRepeatNode" presStyleLbl="solidFgAcc1" presStyleIdx="2" presStyleCnt="5"/>
      <dgm:spPr/>
    </dgm:pt>
    <dgm:pt modelId="{72815BF0-E5BC-4695-8CA0-BBA00E05CED3}" type="pres">
      <dgm:prSet presAssocID="{B4875F3A-42E8-435E-86FC-23AE33555766}" presName="text_4" presStyleLbl="node1" presStyleIdx="3" presStyleCnt="5">
        <dgm:presLayoutVars>
          <dgm:bulletEnabled val="1"/>
        </dgm:presLayoutVars>
      </dgm:prSet>
      <dgm:spPr/>
    </dgm:pt>
    <dgm:pt modelId="{6159E5C0-3981-4BD4-AFC7-3A3690DE5703}" type="pres">
      <dgm:prSet presAssocID="{B4875F3A-42E8-435E-86FC-23AE33555766}" presName="accent_4" presStyleCnt="0"/>
      <dgm:spPr/>
    </dgm:pt>
    <dgm:pt modelId="{1983C873-E4AA-4746-9A10-35A452556AD4}" type="pres">
      <dgm:prSet presAssocID="{B4875F3A-42E8-435E-86FC-23AE33555766}" presName="accentRepeatNode" presStyleLbl="solidFgAcc1" presStyleIdx="3" presStyleCnt="5"/>
      <dgm:spPr/>
    </dgm:pt>
    <dgm:pt modelId="{30665C86-D41B-4DF8-AFDD-752C5BF6F515}" type="pres">
      <dgm:prSet presAssocID="{846FADE3-4FBB-436A-88F5-DE8734EA15B8}" presName="text_5" presStyleLbl="node1" presStyleIdx="4" presStyleCnt="5">
        <dgm:presLayoutVars>
          <dgm:bulletEnabled val="1"/>
        </dgm:presLayoutVars>
      </dgm:prSet>
      <dgm:spPr/>
    </dgm:pt>
    <dgm:pt modelId="{8989CF1A-F032-45B1-87C9-6B3594D080F6}" type="pres">
      <dgm:prSet presAssocID="{846FADE3-4FBB-436A-88F5-DE8734EA15B8}" presName="accent_5" presStyleCnt="0"/>
      <dgm:spPr/>
    </dgm:pt>
    <dgm:pt modelId="{CEAF22B7-98A1-43ED-9E98-D543F8B82F46}" type="pres">
      <dgm:prSet presAssocID="{846FADE3-4FBB-436A-88F5-DE8734EA15B8}" presName="accentRepeatNode" presStyleLbl="solidFgAcc1" presStyleIdx="4" presStyleCnt="5"/>
      <dgm:spPr/>
    </dgm:pt>
  </dgm:ptLst>
  <dgm:cxnLst>
    <dgm:cxn modelId="{36792E0E-C1B7-4A0D-BB77-B978C69B76BB}" type="presOf" srcId="{846FADE3-4FBB-436A-88F5-DE8734EA15B8}" destId="{30665C86-D41B-4DF8-AFDD-752C5BF6F515}" srcOrd="0" destOrd="0" presId="urn:microsoft.com/office/officeart/2008/layout/VerticalCurvedList"/>
    <dgm:cxn modelId="{ADE24412-5882-4E44-9F7C-3EDBF87ED01A}" srcId="{01EEB16F-CB99-485F-88C8-3DB012FC44F8}" destId="{7B400187-BBC9-4A69-95C5-D6DE6B2FBF8A}" srcOrd="0" destOrd="0" parTransId="{B55E57F2-B977-4F73-9683-18DF798BB160}" sibTransId="{54A70133-F52B-4B67-BE4B-11193E685134}"/>
    <dgm:cxn modelId="{6DEEA52C-0FB0-4F10-A6F0-4763AF07E855}" srcId="{01EEB16F-CB99-485F-88C8-3DB012FC44F8}" destId="{C70AD1FF-365A-413C-9504-1372D5AF4CF7}" srcOrd="2" destOrd="0" parTransId="{6F42BB5F-7413-4836-83A5-BDA9D70BBB9B}" sibTransId="{618F5CB0-9DCE-4ABF-BCA5-717AA46E3B74}"/>
    <dgm:cxn modelId="{D7E95438-5A4D-4CD9-8244-7FFDEA0CF6E8}" srcId="{01EEB16F-CB99-485F-88C8-3DB012FC44F8}" destId="{F5FA6B7B-60C6-499B-B64C-53AC66A66B2D}" srcOrd="1" destOrd="0" parTransId="{032E7B73-50B4-402B-AD87-AEC626EF1119}" sibTransId="{3BA061A9-1764-47A4-9B60-B3C0B941F123}"/>
    <dgm:cxn modelId="{478D9E6E-2ACE-434C-A2B1-D74C5ECA30EF}" type="presOf" srcId="{01EEB16F-CB99-485F-88C8-3DB012FC44F8}" destId="{04A4EE71-95D4-414C-9FB7-039463B63356}" srcOrd="0" destOrd="0" presId="urn:microsoft.com/office/officeart/2008/layout/VerticalCurvedList"/>
    <dgm:cxn modelId="{2B62F278-7088-4112-B097-F76AC1C0DE70}" type="presOf" srcId="{B4875F3A-42E8-435E-86FC-23AE33555766}" destId="{72815BF0-E5BC-4695-8CA0-BBA00E05CED3}" srcOrd="0" destOrd="0" presId="urn:microsoft.com/office/officeart/2008/layout/VerticalCurvedList"/>
    <dgm:cxn modelId="{09E0AB87-5AB8-4C65-BFF0-88762613D659}" type="presOf" srcId="{C70AD1FF-365A-413C-9504-1372D5AF4CF7}" destId="{A57BACF5-17AB-46AB-9375-C5565BB367EA}" srcOrd="0" destOrd="0" presId="urn:microsoft.com/office/officeart/2008/layout/VerticalCurvedList"/>
    <dgm:cxn modelId="{631193B5-811E-48D2-9635-BF52DB524C81}" type="presOf" srcId="{7B400187-BBC9-4A69-95C5-D6DE6B2FBF8A}" destId="{ABC88D5A-2213-41EA-8267-35553FD9A364}" srcOrd="0" destOrd="0" presId="urn:microsoft.com/office/officeart/2008/layout/VerticalCurvedList"/>
    <dgm:cxn modelId="{48EAB9BD-20AA-4514-8072-A1248A95D29E}" srcId="{01EEB16F-CB99-485F-88C8-3DB012FC44F8}" destId="{B4875F3A-42E8-435E-86FC-23AE33555766}" srcOrd="3" destOrd="0" parTransId="{CCE19B82-A7AC-464F-83AD-BB773A8C1034}" sibTransId="{A50B7EC6-E939-4964-92BC-82376CA52C2E}"/>
    <dgm:cxn modelId="{757D36E2-0FDA-437E-9D9F-82E9B31E4DE5}" srcId="{01EEB16F-CB99-485F-88C8-3DB012FC44F8}" destId="{846FADE3-4FBB-436A-88F5-DE8734EA15B8}" srcOrd="4" destOrd="0" parTransId="{668EAB8E-5A8B-4B59-B32A-1B7AA4F26635}" sibTransId="{66E197F4-B0A1-4154-9050-D84BDD3F5EF5}"/>
    <dgm:cxn modelId="{CCD13DED-843D-488D-ABBB-8EB2537C73B7}" type="presOf" srcId="{54A70133-F52B-4B67-BE4B-11193E685134}" destId="{7EB293D5-BCB1-4FF2-BB0C-F632E368AA18}" srcOrd="0" destOrd="0" presId="urn:microsoft.com/office/officeart/2008/layout/VerticalCurvedList"/>
    <dgm:cxn modelId="{7B668EF8-D909-4B3C-9E25-41009DE38364}" type="presOf" srcId="{F5FA6B7B-60C6-499B-B64C-53AC66A66B2D}" destId="{A25BCC4E-67E4-49DA-90C8-3003E709B4AB}" srcOrd="0" destOrd="0" presId="urn:microsoft.com/office/officeart/2008/layout/VerticalCurvedList"/>
    <dgm:cxn modelId="{B0C96ABA-3666-4C15-B6AE-8E23182826E1}" type="presParOf" srcId="{04A4EE71-95D4-414C-9FB7-039463B63356}" destId="{0ED8057F-0C4F-45DB-AD0A-31C7024E89EA}" srcOrd="0" destOrd="0" presId="urn:microsoft.com/office/officeart/2008/layout/VerticalCurvedList"/>
    <dgm:cxn modelId="{078F1DB6-13CC-4E8A-A2E5-8BCDDD442EB1}" type="presParOf" srcId="{0ED8057F-0C4F-45DB-AD0A-31C7024E89EA}" destId="{9C0282E3-5A33-4940-A839-431545B29819}" srcOrd="0" destOrd="0" presId="urn:microsoft.com/office/officeart/2008/layout/VerticalCurvedList"/>
    <dgm:cxn modelId="{79C7C10E-CACC-4332-AD0C-5578AEAB8588}" type="presParOf" srcId="{9C0282E3-5A33-4940-A839-431545B29819}" destId="{E763DD7C-8C26-486A-B59D-10411905AD73}" srcOrd="0" destOrd="0" presId="urn:microsoft.com/office/officeart/2008/layout/VerticalCurvedList"/>
    <dgm:cxn modelId="{73640876-B113-445A-9D28-89DF36465E3B}" type="presParOf" srcId="{9C0282E3-5A33-4940-A839-431545B29819}" destId="{7EB293D5-BCB1-4FF2-BB0C-F632E368AA18}" srcOrd="1" destOrd="0" presId="urn:microsoft.com/office/officeart/2008/layout/VerticalCurvedList"/>
    <dgm:cxn modelId="{86CD5178-7C05-4B4D-B22F-7DAF89F536DA}" type="presParOf" srcId="{9C0282E3-5A33-4940-A839-431545B29819}" destId="{CE10683C-662C-4E81-88DC-28EEDB0650CF}" srcOrd="2" destOrd="0" presId="urn:microsoft.com/office/officeart/2008/layout/VerticalCurvedList"/>
    <dgm:cxn modelId="{CCDBD471-324F-4BD9-8F5E-D19D5AF6BE7B}" type="presParOf" srcId="{9C0282E3-5A33-4940-A839-431545B29819}" destId="{3AA3392B-AD31-437C-96A0-1A5E12BCA7F6}" srcOrd="3" destOrd="0" presId="urn:microsoft.com/office/officeart/2008/layout/VerticalCurvedList"/>
    <dgm:cxn modelId="{40AEA88F-4C17-4E9C-B7B8-9ECA842917E1}" type="presParOf" srcId="{0ED8057F-0C4F-45DB-AD0A-31C7024E89EA}" destId="{ABC88D5A-2213-41EA-8267-35553FD9A364}" srcOrd="1" destOrd="0" presId="urn:microsoft.com/office/officeart/2008/layout/VerticalCurvedList"/>
    <dgm:cxn modelId="{78603BF7-01FB-47F0-8D78-58C045EC7206}" type="presParOf" srcId="{0ED8057F-0C4F-45DB-AD0A-31C7024E89EA}" destId="{E24434DC-C23A-4CC4-A0B4-0D96E058AED0}" srcOrd="2" destOrd="0" presId="urn:microsoft.com/office/officeart/2008/layout/VerticalCurvedList"/>
    <dgm:cxn modelId="{56E46345-81BD-46A4-8383-27DA7E65A585}" type="presParOf" srcId="{E24434DC-C23A-4CC4-A0B4-0D96E058AED0}" destId="{27CA1458-61A4-4A4B-B5DF-B5F975B1B076}" srcOrd="0" destOrd="0" presId="urn:microsoft.com/office/officeart/2008/layout/VerticalCurvedList"/>
    <dgm:cxn modelId="{14918AF9-C3E9-46A3-8DCD-CE174DC85843}" type="presParOf" srcId="{0ED8057F-0C4F-45DB-AD0A-31C7024E89EA}" destId="{A25BCC4E-67E4-49DA-90C8-3003E709B4AB}" srcOrd="3" destOrd="0" presId="urn:microsoft.com/office/officeart/2008/layout/VerticalCurvedList"/>
    <dgm:cxn modelId="{2252ABB6-29CB-484B-8AC0-F9506D171407}" type="presParOf" srcId="{0ED8057F-0C4F-45DB-AD0A-31C7024E89EA}" destId="{2EDF690D-C5E4-40CD-BED4-37A0A9BF111C}" srcOrd="4" destOrd="0" presId="urn:microsoft.com/office/officeart/2008/layout/VerticalCurvedList"/>
    <dgm:cxn modelId="{C1982623-42D0-4045-AEC1-076217FB4B51}" type="presParOf" srcId="{2EDF690D-C5E4-40CD-BED4-37A0A9BF111C}" destId="{CB065EB7-0100-4604-B61B-CB3B0EEA79C1}" srcOrd="0" destOrd="0" presId="urn:microsoft.com/office/officeart/2008/layout/VerticalCurvedList"/>
    <dgm:cxn modelId="{BA48BB14-A0F2-4B3C-B89B-AE17E3D76CE2}" type="presParOf" srcId="{0ED8057F-0C4F-45DB-AD0A-31C7024E89EA}" destId="{A57BACF5-17AB-46AB-9375-C5565BB367EA}" srcOrd="5" destOrd="0" presId="urn:microsoft.com/office/officeart/2008/layout/VerticalCurvedList"/>
    <dgm:cxn modelId="{535E743F-3A04-4E7F-87F1-6AFC68E04AD3}" type="presParOf" srcId="{0ED8057F-0C4F-45DB-AD0A-31C7024E89EA}" destId="{1A0B3035-31B4-4D22-BAA0-555C6BE8D255}" srcOrd="6" destOrd="0" presId="urn:microsoft.com/office/officeart/2008/layout/VerticalCurvedList"/>
    <dgm:cxn modelId="{68C1E16F-C5EE-435F-A47A-684C5E408134}" type="presParOf" srcId="{1A0B3035-31B4-4D22-BAA0-555C6BE8D255}" destId="{C9B36ADA-1D76-4468-BD61-FDC362DCAD82}" srcOrd="0" destOrd="0" presId="urn:microsoft.com/office/officeart/2008/layout/VerticalCurvedList"/>
    <dgm:cxn modelId="{797D0A29-2FCE-4250-8487-4BDBBD66F5A4}" type="presParOf" srcId="{0ED8057F-0C4F-45DB-AD0A-31C7024E89EA}" destId="{72815BF0-E5BC-4695-8CA0-BBA00E05CED3}" srcOrd="7" destOrd="0" presId="urn:microsoft.com/office/officeart/2008/layout/VerticalCurvedList"/>
    <dgm:cxn modelId="{56895E13-043F-4AB7-AB19-62B976DEA48E}" type="presParOf" srcId="{0ED8057F-0C4F-45DB-AD0A-31C7024E89EA}" destId="{6159E5C0-3981-4BD4-AFC7-3A3690DE5703}" srcOrd="8" destOrd="0" presId="urn:microsoft.com/office/officeart/2008/layout/VerticalCurvedList"/>
    <dgm:cxn modelId="{A5FA1420-35D8-4722-BA6F-08B98A021D64}" type="presParOf" srcId="{6159E5C0-3981-4BD4-AFC7-3A3690DE5703}" destId="{1983C873-E4AA-4746-9A10-35A452556AD4}" srcOrd="0" destOrd="0" presId="urn:microsoft.com/office/officeart/2008/layout/VerticalCurvedList"/>
    <dgm:cxn modelId="{A8D26EB0-2FCC-46D6-A813-3C57C113D994}" type="presParOf" srcId="{0ED8057F-0C4F-45DB-AD0A-31C7024E89EA}" destId="{30665C86-D41B-4DF8-AFDD-752C5BF6F515}" srcOrd="9" destOrd="0" presId="urn:microsoft.com/office/officeart/2008/layout/VerticalCurvedList"/>
    <dgm:cxn modelId="{C357437C-AE91-4157-98D9-2735C6404B77}" type="presParOf" srcId="{0ED8057F-0C4F-45DB-AD0A-31C7024E89EA}" destId="{8989CF1A-F032-45B1-87C9-6B3594D080F6}" srcOrd="10" destOrd="0" presId="urn:microsoft.com/office/officeart/2008/layout/VerticalCurvedList"/>
    <dgm:cxn modelId="{CCD45240-1EAD-43B8-A9B6-A14AC0D225AD}" type="presParOf" srcId="{8989CF1A-F032-45B1-87C9-6B3594D080F6}" destId="{CEAF22B7-98A1-43ED-9E98-D543F8B82F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B037C-F405-49C2-8578-473895B5B8AE}">
      <dsp:nvSpPr>
        <dsp:cNvPr id="0" name=""/>
        <dsp:cNvSpPr/>
      </dsp:nvSpPr>
      <dsp:spPr>
        <a:xfrm>
          <a:off x="-5488777" y="-840386"/>
          <a:ext cx="6535348" cy="6535348"/>
        </a:xfrm>
        <a:prstGeom prst="blockArc">
          <a:avLst>
            <a:gd name="adj1" fmla="val 18900000"/>
            <a:gd name="adj2" fmla="val 2700000"/>
            <a:gd name="adj3" fmla="val 33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1CC8D-586B-43F1-AC97-7853B9719E2F}">
      <dsp:nvSpPr>
        <dsp:cNvPr id="0" name=""/>
        <dsp:cNvSpPr/>
      </dsp:nvSpPr>
      <dsp:spPr>
        <a:xfrm>
          <a:off x="457592" y="303313"/>
          <a:ext cx="10423722" cy="6070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Assessments</a:t>
          </a:r>
        </a:p>
      </dsp:txBody>
      <dsp:txXfrm>
        <a:off x="457592" y="303313"/>
        <a:ext cx="10423722" cy="607016"/>
      </dsp:txXfrm>
    </dsp:sp>
    <dsp:sp modelId="{3F47369B-8839-4794-93C2-29894451F6B0}">
      <dsp:nvSpPr>
        <dsp:cNvPr id="0" name=""/>
        <dsp:cNvSpPr/>
      </dsp:nvSpPr>
      <dsp:spPr>
        <a:xfrm>
          <a:off x="78207" y="227436"/>
          <a:ext cx="758770" cy="7587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8FD395-61B6-4922-BBB7-CF276AB27FA7}">
      <dsp:nvSpPr>
        <dsp:cNvPr id="0" name=""/>
        <dsp:cNvSpPr/>
      </dsp:nvSpPr>
      <dsp:spPr>
        <a:xfrm>
          <a:off x="892562" y="1213546"/>
          <a:ext cx="9988753" cy="607016"/>
        </a:xfrm>
        <a:prstGeom prst="rect">
          <a:avLst/>
        </a:prstGeom>
        <a:solidFill>
          <a:schemeClr val="accent2">
            <a:hueOff val="-158447"/>
            <a:satOff val="0"/>
            <a:lumOff val="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Infrastructure</a:t>
          </a:r>
        </a:p>
      </dsp:txBody>
      <dsp:txXfrm>
        <a:off x="892562" y="1213546"/>
        <a:ext cx="9988753" cy="607016"/>
      </dsp:txXfrm>
    </dsp:sp>
    <dsp:sp modelId="{E08D2453-380F-43EB-AB83-0CCCFE61D3AF}">
      <dsp:nvSpPr>
        <dsp:cNvPr id="0" name=""/>
        <dsp:cNvSpPr/>
      </dsp:nvSpPr>
      <dsp:spPr>
        <a:xfrm>
          <a:off x="513177" y="1137669"/>
          <a:ext cx="758770" cy="758770"/>
        </a:xfrm>
        <a:prstGeom prst="ellipse">
          <a:avLst/>
        </a:prstGeom>
        <a:solidFill>
          <a:schemeClr val="lt1">
            <a:hueOff val="0"/>
            <a:satOff val="0"/>
            <a:lumOff val="0"/>
            <a:alphaOff val="0"/>
          </a:schemeClr>
        </a:solidFill>
        <a:ln w="25400" cap="flat" cmpd="sng" algn="ctr">
          <a:solidFill>
            <a:schemeClr val="accent2">
              <a:hueOff val="-158447"/>
              <a:satOff val="0"/>
              <a:lumOff val="4216"/>
              <a:alphaOff val="0"/>
            </a:schemeClr>
          </a:solidFill>
          <a:prstDash val="solid"/>
        </a:ln>
        <a:effectLst/>
      </dsp:spPr>
      <dsp:style>
        <a:lnRef idx="2">
          <a:scrgbClr r="0" g="0" b="0"/>
        </a:lnRef>
        <a:fillRef idx="1">
          <a:scrgbClr r="0" g="0" b="0"/>
        </a:fillRef>
        <a:effectRef idx="0">
          <a:scrgbClr r="0" g="0" b="0"/>
        </a:effectRef>
        <a:fontRef idx="minor"/>
      </dsp:style>
    </dsp:sp>
    <dsp:sp modelId="{23B446A4-284E-4B47-B461-7C705D77B8F4}">
      <dsp:nvSpPr>
        <dsp:cNvPr id="0" name=""/>
        <dsp:cNvSpPr/>
      </dsp:nvSpPr>
      <dsp:spPr>
        <a:xfrm>
          <a:off x="1026062" y="2123779"/>
          <a:ext cx="9855252" cy="607016"/>
        </a:xfrm>
        <a:prstGeom prst="rect">
          <a:avLst/>
        </a:prstGeom>
        <a:solidFill>
          <a:schemeClr val="accent2">
            <a:hueOff val="-316894"/>
            <a:satOff val="0"/>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Automation</a:t>
          </a:r>
        </a:p>
      </dsp:txBody>
      <dsp:txXfrm>
        <a:off x="1026062" y="2123779"/>
        <a:ext cx="9855252" cy="607016"/>
      </dsp:txXfrm>
    </dsp:sp>
    <dsp:sp modelId="{B611B8DD-DA59-46FE-84A1-75C71C97BF58}">
      <dsp:nvSpPr>
        <dsp:cNvPr id="0" name=""/>
        <dsp:cNvSpPr/>
      </dsp:nvSpPr>
      <dsp:spPr>
        <a:xfrm>
          <a:off x="646677" y="2047902"/>
          <a:ext cx="758770" cy="758770"/>
        </a:xfrm>
        <a:prstGeom prst="ellipse">
          <a:avLst/>
        </a:prstGeom>
        <a:solidFill>
          <a:schemeClr val="lt1">
            <a:hueOff val="0"/>
            <a:satOff val="0"/>
            <a:lumOff val="0"/>
            <a:alphaOff val="0"/>
          </a:schemeClr>
        </a:solidFill>
        <a:ln w="25400" cap="flat" cmpd="sng" algn="ctr">
          <a:solidFill>
            <a:schemeClr val="accent2">
              <a:hueOff val="-316894"/>
              <a:satOff val="0"/>
              <a:lumOff val="8432"/>
              <a:alphaOff val="0"/>
            </a:schemeClr>
          </a:solidFill>
          <a:prstDash val="solid"/>
        </a:ln>
        <a:effectLst/>
      </dsp:spPr>
      <dsp:style>
        <a:lnRef idx="2">
          <a:scrgbClr r="0" g="0" b="0"/>
        </a:lnRef>
        <a:fillRef idx="1">
          <a:scrgbClr r="0" g="0" b="0"/>
        </a:fillRef>
        <a:effectRef idx="0">
          <a:scrgbClr r="0" g="0" b="0"/>
        </a:effectRef>
        <a:fontRef idx="minor"/>
      </dsp:style>
    </dsp:sp>
    <dsp:sp modelId="{20ED5F8F-09D2-4289-977C-4DA8A03FE899}">
      <dsp:nvSpPr>
        <dsp:cNvPr id="0" name=""/>
        <dsp:cNvSpPr/>
      </dsp:nvSpPr>
      <dsp:spPr>
        <a:xfrm>
          <a:off x="892562" y="3034012"/>
          <a:ext cx="9988753" cy="607016"/>
        </a:xfrm>
        <a:prstGeom prst="rect">
          <a:avLst/>
        </a:prstGeom>
        <a:solidFill>
          <a:schemeClr val="accent2">
            <a:hueOff val="-475341"/>
            <a:satOff val="0"/>
            <a:lumOff val="1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Migrations</a:t>
          </a:r>
        </a:p>
      </dsp:txBody>
      <dsp:txXfrm>
        <a:off x="892562" y="3034012"/>
        <a:ext cx="9988753" cy="607016"/>
      </dsp:txXfrm>
    </dsp:sp>
    <dsp:sp modelId="{1E200EEB-8F91-4B89-AFE8-8F183BFB3E72}">
      <dsp:nvSpPr>
        <dsp:cNvPr id="0" name=""/>
        <dsp:cNvSpPr/>
      </dsp:nvSpPr>
      <dsp:spPr>
        <a:xfrm>
          <a:off x="513177" y="2958135"/>
          <a:ext cx="758770" cy="758770"/>
        </a:xfrm>
        <a:prstGeom prst="ellipse">
          <a:avLst/>
        </a:prstGeom>
        <a:solidFill>
          <a:schemeClr val="lt1">
            <a:hueOff val="0"/>
            <a:satOff val="0"/>
            <a:lumOff val="0"/>
            <a:alphaOff val="0"/>
          </a:schemeClr>
        </a:solidFill>
        <a:ln w="25400" cap="flat" cmpd="sng" algn="ctr">
          <a:solidFill>
            <a:schemeClr val="accent2">
              <a:hueOff val="-475341"/>
              <a:satOff val="0"/>
              <a:lumOff val="12647"/>
              <a:alphaOff val="0"/>
            </a:schemeClr>
          </a:solidFill>
          <a:prstDash val="solid"/>
        </a:ln>
        <a:effectLst/>
      </dsp:spPr>
      <dsp:style>
        <a:lnRef idx="2">
          <a:scrgbClr r="0" g="0" b="0"/>
        </a:lnRef>
        <a:fillRef idx="1">
          <a:scrgbClr r="0" g="0" b="0"/>
        </a:fillRef>
        <a:effectRef idx="0">
          <a:scrgbClr r="0" g="0" b="0"/>
        </a:effectRef>
        <a:fontRef idx="minor"/>
      </dsp:style>
    </dsp:sp>
    <dsp:sp modelId="{75CB7D26-C94D-4E81-8D76-A6A15831BB6A}">
      <dsp:nvSpPr>
        <dsp:cNvPr id="0" name=""/>
        <dsp:cNvSpPr/>
      </dsp:nvSpPr>
      <dsp:spPr>
        <a:xfrm>
          <a:off x="457592" y="3944245"/>
          <a:ext cx="10423722" cy="607016"/>
        </a:xfrm>
        <a:prstGeom prst="rect">
          <a:avLst/>
        </a:prstGeom>
        <a:solidFill>
          <a:schemeClr val="accent2">
            <a:hueOff val="-633788"/>
            <a:satOff val="0"/>
            <a:lumOff val="1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Development and Integration</a:t>
          </a:r>
        </a:p>
      </dsp:txBody>
      <dsp:txXfrm>
        <a:off x="457592" y="3944245"/>
        <a:ext cx="10423722" cy="607016"/>
      </dsp:txXfrm>
    </dsp:sp>
    <dsp:sp modelId="{91F91288-C9D1-4D75-923C-A13338C50B92}">
      <dsp:nvSpPr>
        <dsp:cNvPr id="0" name=""/>
        <dsp:cNvSpPr/>
      </dsp:nvSpPr>
      <dsp:spPr>
        <a:xfrm>
          <a:off x="78207" y="3868368"/>
          <a:ext cx="758770" cy="758770"/>
        </a:xfrm>
        <a:prstGeom prst="ellipse">
          <a:avLst/>
        </a:prstGeom>
        <a:solidFill>
          <a:schemeClr val="lt1">
            <a:hueOff val="0"/>
            <a:satOff val="0"/>
            <a:lumOff val="0"/>
            <a:alphaOff val="0"/>
          </a:schemeClr>
        </a:solidFill>
        <a:ln w="25400" cap="flat" cmpd="sng" algn="ctr">
          <a:solidFill>
            <a:schemeClr val="accent2">
              <a:hueOff val="-633788"/>
              <a:satOff val="0"/>
              <a:lumOff val="1686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293D5-BCB1-4FF2-BB0C-F632E368AA18}">
      <dsp:nvSpPr>
        <dsp:cNvPr id="0" name=""/>
        <dsp:cNvSpPr/>
      </dsp:nvSpPr>
      <dsp:spPr>
        <a:xfrm>
          <a:off x="-5488777" y="-840386"/>
          <a:ext cx="6535348" cy="6535348"/>
        </a:xfrm>
        <a:prstGeom prst="blockArc">
          <a:avLst>
            <a:gd name="adj1" fmla="val 18900000"/>
            <a:gd name="adj2" fmla="val 2700000"/>
            <a:gd name="adj3" fmla="val 33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C88D5A-2213-41EA-8267-35553FD9A364}">
      <dsp:nvSpPr>
        <dsp:cNvPr id="0" name=""/>
        <dsp:cNvSpPr/>
      </dsp:nvSpPr>
      <dsp:spPr>
        <a:xfrm>
          <a:off x="457592" y="303313"/>
          <a:ext cx="10423722" cy="6070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Assessments</a:t>
          </a:r>
        </a:p>
      </dsp:txBody>
      <dsp:txXfrm>
        <a:off x="457592" y="303313"/>
        <a:ext cx="10423722" cy="607016"/>
      </dsp:txXfrm>
    </dsp:sp>
    <dsp:sp modelId="{27CA1458-61A4-4A4B-B5DF-B5F975B1B076}">
      <dsp:nvSpPr>
        <dsp:cNvPr id="0" name=""/>
        <dsp:cNvSpPr/>
      </dsp:nvSpPr>
      <dsp:spPr>
        <a:xfrm>
          <a:off x="78207" y="227436"/>
          <a:ext cx="758770" cy="75877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5BCC4E-67E4-49DA-90C8-3003E709B4AB}">
      <dsp:nvSpPr>
        <dsp:cNvPr id="0" name=""/>
        <dsp:cNvSpPr/>
      </dsp:nvSpPr>
      <dsp:spPr>
        <a:xfrm>
          <a:off x="892562" y="1213546"/>
          <a:ext cx="9988753" cy="607016"/>
        </a:xfrm>
        <a:prstGeom prst="rect">
          <a:avLst/>
        </a:prstGeom>
        <a:solidFill>
          <a:schemeClr val="accent2">
            <a:hueOff val="-158447"/>
            <a:satOff val="0"/>
            <a:lumOff val="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Infrastructure</a:t>
          </a:r>
          <a:endParaRPr lang="en-US" sz="3100" kern="1200" dirty="0"/>
        </a:p>
      </dsp:txBody>
      <dsp:txXfrm>
        <a:off x="892562" y="1213546"/>
        <a:ext cx="9988753" cy="607016"/>
      </dsp:txXfrm>
    </dsp:sp>
    <dsp:sp modelId="{CB065EB7-0100-4604-B61B-CB3B0EEA79C1}">
      <dsp:nvSpPr>
        <dsp:cNvPr id="0" name=""/>
        <dsp:cNvSpPr/>
      </dsp:nvSpPr>
      <dsp:spPr>
        <a:xfrm>
          <a:off x="513177" y="1137669"/>
          <a:ext cx="758770" cy="758770"/>
        </a:xfrm>
        <a:prstGeom prst="ellipse">
          <a:avLst/>
        </a:prstGeom>
        <a:solidFill>
          <a:schemeClr val="lt1">
            <a:hueOff val="0"/>
            <a:satOff val="0"/>
            <a:lumOff val="0"/>
            <a:alphaOff val="0"/>
          </a:schemeClr>
        </a:solidFill>
        <a:ln w="25400" cap="flat" cmpd="sng" algn="ctr">
          <a:solidFill>
            <a:schemeClr val="accent2">
              <a:hueOff val="-158447"/>
              <a:satOff val="0"/>
              <a:lumOff val="4216"/>
              <a:alphaOff val="0"/>
            </a:schemeClr>
          </a:solidFill>
          <a:prstDash val="solid"/>
        </a:ln>
        <a:effectLst/>
      </dsp:spPr>
      <dsp:style>
        <a:lnRef idx="2">
          <a:scrgbClr r="0" g="0" b="0"/>
        </a:lnRef>
        <a:fillRef idx="1">
          <a:scrgbClr r="0" g="0" b="0"/>
        </a:fillRef>
        <a:effectRef idx="0">
          <a:scrgbClr r="0" g="0" b="0"/>
        </a:effectRef>
        <a:fontRef idx="minor"/>
      </dsp:style>
    </dsp:sp>
    <dsp:sp modelId="{A57BACF5-17AB-46AB-9375-C5565BB367EA}">
      <dsp:nvSpPr>
        <dsp:cNvPr id="0" name=""/>
        <dsp:cNvSpPr/>
      </dsp:nvSpPr>
      <dsp:spPr>
        <a:xfrm>
          <a:off x="1026062" y="2123779"/>
          <a:ext cx="9855252" cy="607016"/>
        </a:xfrm>
        <a:prstGeom prst="rect">
          <a:avLst/>
        </a:prstGeom>
        <a:solidFill>
          <a:schemeClr val="accent2">
            <a:hueOff val="-316894"/>
            <a:satOff val="0"/>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Migrations</a:t>
          </a:r>
        </a:p>
      </dsp:txBody>
      <dsp:txXfrm>
        <a:off x="1026062" y="2123779"/>
        <a:ext cx="9855252" cy="607016"/>
      </dsp:txXfrm>
    </dsp:sp>
    <dsp:sp modelId="{C9B36ADA-1D76-4468-BD61-FDC362DCAD82}">
      <dsp:nvSpPr>
        <dsp:cNvPr id="0" name=""/>
        <dsp:cNvSpPr/>
      </dsp:nvSpPr>
      <dsp:spPr>
        <a:xfrm>
          <a:off x="646677" y="2047902"/>
          <a:ext cx="758770" cy="758770"/>
        </a:xfrm>
        <a:prstGeom prst="ellipse">
          <a:avLst/>
        </a:prstGeom>
        <a:solidFill>
          <a:schemeClr val="lt1">
            <a:hueOff val="0"/>
            <a:satOff val="0"/>
            <a:lumOff val="0"/>
            <a:alphaOff val="0"/>
          </a:schemeClr>
        </a:solidFill>
        <a:ln w="25400" cap="flat" cmpd="sng" algn="ctr">
          <a:solidFill>
            <a:schemeClr val="accent2">
              <a:hueOff val="-316894"/>
              <a:satOff val="0"/>
              <a:lumOff val="8432"/>
              <a:alphaOff val="0"/>
            </a:schemeClr>
          </a:solidFill>
          <a:prstDash val="solid"/>
        </a:ln>
        <a:effectLst/>
      </dsp:spPr>
      <dsp:style>
        <a:lnRef idx="2">
          <a:scrgbClr r="0" g="0" b="0"/>
        </a:lnRef>
        <a:fillRef idx="1">
          <a:scrgbClr r="0" g="0" b="0"/>
        </a:fillRef>
        <a:effectRef idx="0">
          <a:scrgbClr r="0" g="0" b="0"/>
        </a:effectRef>
        <a:fontRef idx="minor"/>
      </dsp:style>
    </dsp:sp>
    <dsp:sp modelId="{72815BF0-E5BC-4695-8CA0-BBA00E05CED3}">
      <dsp:nvSpPr>
        <dsp:cNvPr id="0" name=""/>
        <dsp:cNvSpPr/>
      </dsp:nvSpPr>
      <dsp:spPr>
        <a:xfrm>
          <a:off x="892562" y="3034012"/>
          <a:ext cx="9988753" cy="607016"/>
        </a:xfrm>
        <a:prstGeom prst="rect">
          <a:avLst/>
        </a:prstGeom>
        <a:solidFill>
          <a:schemeClr val="accent2">
            <a:hueOff val="-475341"/>
            <a:satOff val="0"/>
            <a:lumOff val="1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Application Development Integration</a:t>
          </a:r>
        </a:p>
      </dsp:txBody>
      <dsp:txXfrm>
        <a:off x="892562" y="3034012"/>
        <a:ext cx="9988753" cy="607016"/>
      </dsp:txXfrm>
    </dsp:sp>
    <dsp:sp modelId="{1983C873-E4AA-4746-9A10-35A452556AD4}">
      <dsp:nvSpPr>
        <dsp:cNvPr id="0" name=""/>
        <dsp:cNvSpPr/>
      </dsp:nvSpPr>
      <dsp:spPr>
        <a:xfrm>
          <a:off x="513177" y="2958135"/>
          <a:ext cx="758770" cy="758770"/>
        </a:xfrm>
        <a:prstGeom prst="ellipse">
          <a:avLst/>
        </a:prstGeom>
        <a:solidFill>
          <a:schemeClr val="lt1">
            <a:hueOff val="0"/>
            <a:satOff val="0"/>
            <a:lumOff val="0"/>
            <a:alphaOff val="0"/>
          </a:schemeClr>
        </a:solidFill>
        <a:ln w="25400" cap="flat" cmpd="sng" algn="ctr">
          <a:solidFill>
            <a:schemeClr val="accent2">
              <a:hueOff val="-475341"/>
              <a:satOff val="0"/>
              <a:lumOff val="12647"/>
              <a:alphaOff val="0"/>
            </a:schemeClr>
          </a:solidFill>
          <a:prstDash val="solid"/>
        </a:ln>
        <a:effectLst/>
      </dsp:spPr>
      <dsp:style>
        <a:lnRef idx="2">
          <a:scrgbClr r="0" g="0" b="0"/>
        </a:lnRef>
        <a:fillRef idx="1">
          <a:scrgbClr r="0" g="0" b="0"/>
        </a:fillRef>
        <a:effectRef idx="0">
          <a:scrgbClr r="0" g="0" b="0"/>
        </a:effectRef>
        <a:fontRef idx="minor"/>
      </dsp:style>
    </dsp:sp>
    <dsp:sp modelId="{30665C86-D41B-4DF8-AFDD-752C5BF6F515}">
      <dsp:nvSpPr>
        <dsp:cNvPr id="0" name=""/>
        <dsp:cNvSpPr/>
      </dsp:nvSpPr>
      <dsp:spPr>
        <a:xfrm>
          <a:off x="457592" y="3944245"/>
          <a:ext cx="10423722" cy="607016"/>
        </a:xfrm>
        <a:prstGeom prst="rect">
          <a:avLst/>
        </a:prstGeom>
        <a:solidFill>
          <a:schemeClr val="accent2">
            <a:hueOff val="-633788"/>
            <a:satOff val="0"/>
            <a:lumOff val="1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819"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Optimization</a:t>
          </a:r>
        </a:p>
      </dsp:txBody>
      <dsp:txXfrm>
        <a:off x="457592" y="3944245"/>
        <a:ext cx="10423722" cy="607016"/>
      </dsp:txXfrm>
    </dsp:sp>
    <dsp:sp modelId="{CEAF22B7-98A1-43ED-9E98-D543F8B82F46}">
      <dsp:nvSpPr>
        <dsp:cNvPr id="0" name=""/>
        <dsp:cNvSpPr/>
      </dsp:nvSpPr>
      <dsp:spPr>
        <a:xfrm>
          <a:off x="78207" y="3868368"/>
          <a:ext cx="758770" cy="758770"/>
        </a:xfrm>
        <a:prstGeom prst="ellipse">
          <a:avLst/>
        </a:prstGeom>
        <a:solidFill>
          <a:schemeClr val="lt1">
            <a:hueOff val="0"/>
            <a:satOff val="0"/>
            <a:lumOff val="0"/>
            <a:alphaOff val="0"/>
          </a:schemeClr>
        </a:solidFill>
        <a:ln w="25400" cap="flat" cmpd="sng" algn="ctr">
          <a:solidFill>
            <a:schemeClr val="accent2">
              <a:hueOff val="-633788"/>
              <a:satOff val="0"/>
              <a:lumOff val="1686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35455AD4-7CF1-44DA-970B-66F30BFA66F8}" type="slidenum">
              <a:rPr lang="en-US"/>
              <a:pPr>
                <a:defRPr/>
              </a:pPr>
              <a:t>‹#›</a:t>
            </a:fld>
            <a:endParaRPr lang="en-US"/>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1" tIns="46476" rIns="92951" bIns="46476" rtlCol="0"/>
          <a:lstStyle>
            <a:lvl1pPr algn="r">
              <a:defRPr sz="1200"/>
            </a:lvl1pPr>
          </a:lstStyle>
          <a:p>
            <a:pPr>
              <a:defRPr/>
            </a:pPr>
            <a:fld id="{D438B36D-105A-4DFA-8695-E24B4F8DE2BA}" type="datetimeFigureOut">
              <a:rPr lang="en-US"/>
              <a:pPr>
                <a:defRPr/>
              </a:pPr>
              <a:t>8/14/2019</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1" tIns="46476" rIns="92951" bIns="46476"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1" tIns="46476" rIns="92951" bIns="464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70AB2566-4B08-4069-A451-01E311BBD56E}" type="slidenum">
              <a:rPr lang="en-US"/>
              <a:pPr>
                <a:defRPr/>
              </a:pPr>
              <a:t>‹#›</a:t>
            </a:fld>
            <a:endParaRPr lang="en-US"/>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a:t>
            </a:fld>
            <a:endParaRPr lang="en-US" dirty="0"/>
          </a:p>
        </p:txBody>
      </p:sp>
    </p:spTree>
    <p:extLst>
      <p:ext uri="{BB962C8B-B14F-4D97-AF65-F5344CB8AC3E}">
        <p14:creationId xmlns:p14="http://schemas.microsoft.com/office/powerpoint/2010/main" val="186509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B2566-4B08-4069-A451-01E311BBD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47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16</a:t>
            </a:fld>
            <a:endParaRPr lang="en-US" dirty="0"/>
          </a:p>
        </p:txBody>
      </p:sp>
    </p:spTree>
    <p:extLst>
      <p:ext uri="{BB962C8B-B14F-4D97-AF65-F5344CB8AC3E}">
        <p14:creationId xmlns:p14="http://schemas.microsoft.com/office/powerpoint/2010/main" val="270424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4</a:t>
            </a:fld>
            <a:endParaRPr lang="en-US"/>
          </a:p>
        </p:txBody>
      </p:sp>
    </p:spTree>
    <p:extLst>
      <p:ext uri="{BB962C8B-B14F-4D97-AF65-F5344CB8AC3E}">
        <p14:creationId xmlns:p14="http://schemas.microsoft.com/office/powerpoint/2010/main" val="71237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B2566-4B08-4069-A451-01E311BBD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70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800" baseline="0" dirty="0">
                <a:solidFill>
                  <a:srgbClr val="00568D"/>
                </a:solidFill>
                <a:latin typeface="+mn-lt"/>
              </a:rPr>
              <a:t>Assessments</a:t>
            </a:r>
          </a:p>
          <a:p>
            <a:pPr>
              <a:buFont typeface="Wingdings" panose="05000000000000000000" pitchFamily="2" charset="2"/>
              <a:buChar char="Ø"/>
            </a:pPr>
            <a:r>
              <a:rPr lang="en-US" sz="1800" baseline="0" dirty="0">
                <a:solidFill>
                  <a:srgbClr val="00568D"/>
                </a:solidFill>
                <a:latin typeface="+mn-lt"/>
              </a:rPr>
              <a:t>Infrastructure</a:t>
            </a:r>
          </a:p>
          <a:p>
            <a:pPr lvl="1">
              <a:buFont typeface="Wingdings" panose="05000000000000000000" pitchFamily="2" charset="2"/>
              <a:buChar char="Ø"/>
            </a:pPr>
            <a:r>
              <a:rPr lang="en-US" sz="1800" dirty="0">
                <a:solidFill>
                  <a:srgbClr val="00568D"/>
                </a:solidFill>
                <a:latin typeface="+mn-lt"/>
              </a:rPr>
              <a:t>Compute and Networking</a:t>
            </a:r>
          </a:p>
          <a:p>
            <a:pPr lvl="1">
              <a:buFont typeface="Wingdings" panose="05000000000000000000" pitchFamily="2" charset="2"/>
              <a:buChar char="q"/>
            </a:pPr>
            <a:r>
              <a:rPr lang="en-US" sz="1600" dirty="0">
                <a:solidFill>
                  <a:srgbClr val="00568D"/>
                </a:solidFill>
                <a:latin typeface="+mn-lt"/>
              </a:rPr>
              <a:t>Architect and deploy auto-scaling and highly available IaaS and SaaS environments for POCs/development/test/production consisting of:</a:t>
            </a:r>
          </a:p>
          <a:p>
            <a:pPr lvl="2">
              <a:buFont typeface="Wingdings" panose="05000000000000000000" pitchFamily="2" charset="2"/>
              <a:buChar char="§"/>
            </a:pPr>
            <a:r>
              <a:rPr lang="en-US" sz="1600" dirty="0">
                <a:solidFill>
                  <a:srgbClr val="00568D"/>
                </a:solidFill>
                <a:latin typeface="+mn-lt"/>
              </a:rPr>
              <a:t>EC2 servers, Virtual Private Cloud (VPC) networks,  NATs,  Elastic Load Balancers, WAFs</a:t>
            </a:r>
          </a:p>
          <a:p>
            <a:pPr lvl="2">
              <a:buFont typeface="Wingdings" panose="05000000000000000000" pitchFamily="2" charset="2"/>
              <a:buChar char="§"/>
            </a:pPr>
            <a:r>
              <a:rPr lang="en-US" sz="1600" dirty="0" err="1">
                <a:solidFill>
                  <a:srgbClr val="00568D"/>
                </a:solidFill>
                <a:latin typeface="+mn-lt"/>
              </a:rPr>
              <a:t>CloudWatch</a:t>
            </a:r>
            <a:r>
              <a:rPr lang="en-US" sz="1600" dirty="0">
                <a:solidFill>
                  <a:srgbClr val="00568D"/>
                </a:solidFill>
                <a:latin typeface="+mn-lt"/>
              </a:rPr>
              <a:t> and Service Management, Route 53 (DNS), Bastions, firewalls and ACLs, RDS databases</a:t>
            </a:r>
          </a:p>
          <a:p>
            <a:pPr lvl="1">
              <a:buFont typeface="Wingdings" panose="05000000000000000000" pitchFamily="2" charset="2"/>
              <a:buChar char="Ø"/>
            </a:pPr>
            <a:r>
              <a:rPr lang="en-US" sz="1800" dirty="0">
                <a:solidFill>
                  <a:srgbClr val="00568D"/>
                </a:solidFill>
                <a:latin typeface="+mn-lt"/>
              </a:rPr>
              <a:t>Storage</a:t>
            </a:r>
          </a:p>
          <a:p>
            <a:pPr lvl="1">
              <a:buFont typeface="Wingdings" panose="05000000000000000000" pitchFamily="2" charset="2"/>
              <a:buChar char="q"/>
            </a:pPr>
            <a:r>
              <a:rPr lang="en-US" sz="1600" dirty="0">
                <a:solidFill>
                  <a:srgbClr val="00568D"/>
                </a:solidFill>
                <a:latin typeface="+mn-lt"/>
              </a:rPr>
              <a:t>Backup / Recovery or Disaster Recovery planning and implementation using S3, Glacier</a:t>
            </a:r>
          </a:p>
          <a:p>
            <a:pPr lvl="1">
              <a:buFont typeface="Wingdings" panose="05000000000000000000" pitchFamily="2" charset="2"/>
              <a:buChar char="q"/>
            </a:pPr>
            <a:r>
              <a:rPr lang="en-US" sz="1600" dirty="0">
                <a:solidFill>
                  <a:srgbClr val="00568D"/>
                </a:solidFill>
                <a:latin typeface="+mn-lt"/>
              </a:rPr>
              <a:t>Storage solutions using AWS Storage Gateway</a:t>
            </a:r>
          </a:p>
          <a:p>
            <a:pPr lvl="1">
              <a:buFont typeface="Wingdings" panose="05000000000000000000" pitchFamily="2" charset="2"/>
              <a:buChar char="§"/>
            </a:pPr>
            <a:endParaRPr lang="en-US" sz="1600" dirty="0">
              <a:solidFill>
                <a:srgbClr val="00568D"/>
              </a:solidFill>
              <a:latin typeface="+mn-lt"/>
            </a:endParaRPr>
          </a:p>
          <a:p>
            <a:pPr>
              <a:buFont typeface="Wingdings" panose="05000000000000000000" pitchFamily="2" charset="2"/>
              <a:buChar char="Ø"/>
            </a:pPr>
            <a:r>
              <a:rPr lang="en-US" sz="1800" dirty="0">
                <a:solidFill>
                  <a:srgbClr val="00568D"/>
                </a:solidFill>
                <a:latin typeface="+mn-lt"/>
              </a:rPr>
              <a:t>Automation</a:t>
            </a:r>
          </a:p>
          <a:p>
            <a:pPr lvl="1">
              <a:buFont typeface="Wingdings" panose="05000000000000000000" pitchFamily="2" charset="2"/>
              <a:buChar char="q"/>
            </a:pPr>
            <a:r>
              <a:rPr lang="en-US" sz="1600" dirty="0">
                <a:solidFill>
                  <a:srgbClr val="00568D"/>
                </a:solidFill>
                <a:latin typeface="+mn-lt"/>
              </a:rPr>
              <a:t>Architect and develop automation to deploy private or hybrid cloud infrastructure for POCs/development/test/production using any combination of AWS capabilities (CloudFormation, Terraform, AWS SDK, etc..), VMware </a:t>
            </a:r>
            <a:r>
              <a:rPr lang="en-US" sz="1600" dirty="0" err="1">
                <a:solidFill>
                  <a:srgbClr val="00568D"/>
                </a:solidFill>
                <a:latin typeface="+mn-lt"/>
              </a:rPr>
              <a:t>vRA</a:t>
            </a:r>
            <a:r>
              <a:rPr lang="en-US" sz="1600" dirty="0">
                <a:solidFill>
                  <a:srgbClr val="00568D"/>
                </a:solidFill>
                <a:latin typeface="+mn-lt"/>
              </a:rPr>
              <a:t>/</a:t>
            </a:r>
            <a:r>
              <a:rPr lang="en-US" sz="1600" dirty="0" err="1">
                <a:solidFill>
                  <a:srgbClr val="00568D"/>
                </a:solidFill>
                <a:latin typeface="+mn-lt"/>
              </a:rPr>
              <a:t>vRO</a:t>
            </a:r>
            <a:r>
              <a:rPr lang="en-US" sz="1600" dirty="0">
                <a:solidFill>
                  <a:srgbClr val="00568D"/>
                </a:solidFill>
                <a:latin typeface="+mn-lt"/>
              </a:rPr>
              <a:t> and/or HPE/Micro Focus Operations Orchestration</a:t>
            </a:r>
          </a:p>
          <a:p>
            <a:pPr>
              <a:buFont typeface="Wingdings" panose="05000000000000000000" pitchFamily="2" charset="2"/>
              <a:buChar char="Ø"/>
            </a:pPr>
            <a:endParaRPr lang="en-US" sz="1800" dirty="0">
              <a:solidFill>
                <a:srgbClr val="00568D"/>
              </a:solidFill>
              <a:latin typeface="+mn-lt"/>
            </a:endParaRPr>
          </a:p>
          <a:p>
            <a:pPr>
              <a:buFont typeface="Wingdings" panose="05000000000000000000" pitchFamily="2" charset="2"/>
              <a:buChar char="Ø"/>
            </a:pPr>
            <a:r>
              <a:rPr lang="en-US" sz="1800" dirty="0">
                <a:solidFill>
                  <a:srgbClr val="00568D"/>
                </a:solidFill>
                <a:latin typeface="+mn-lt"/>
              </a:rPr>
              <a:t>Migration Services</a:t>
            </a:r>
          </a:p>
          <a:p>
            <a:pPr lvl="1">
              <a:buFont typeface="Wingdings" panose="05000000000000000000" pitchFamily="2" charset="2"/>
              <a:buChar char="q"/>
            </a:pPr>
            <a:r>
              <a:rPr lang="en-US" sz="1533" dirty="0">
                <a:solidFill>
                  <a:srgbClr val="00568D"/>
                </a:solidFill>
                <a:latin typeface="+mn-lt"/>
              </a:rPr>
              <a:t>Migration of </a:t>
            </a:r>
            <a:r>
              <a:rPr lang="en-US" sz="1533" dirty="0" err="1">
                <a:solidFill>
                  <a:srgbClr val="00568D"/>
                </a:solidFill>
                <a:latin typeface="+mn-lt"/>
              </a:rPr>
              <a:t>on-premise</a:t>
            </a:r>
            <a:r>
              <a:rPr lang="en-US" sz="1533" dirty="0">
                <a:solidFill>
                  <a:srgbClr val="00568D"/>
                </a:solidFill>
                <a:latin typeface="+mn-lt"/>
              </a:rPr>
              <a:t> applications to AWS or hybrid cloud solutions </a:t>
            </a:r>
          </a:p>
          <a:p>
            <a:pPr lvl="1">
              <a:buFont typeface="Wingdings" panose="05000000000000000000" pitchFamily="2" charset="2"/>
              <a:buChar char="q"/>
            </a:pPr>
            <a:r>
              <a:rPr lang="en-US" sz="1533" dirty="0">
                <a:solidFill>
                  <a:srgbClr val="00568D"/>
                </a:solidFill>
                <a:latin typeface="+mn-lt"/>
              </a:rPr>
              <a:t>Provision VPN or Direct Connect connections to AWS</a:t>
            </a:r>
          </a:p>
          <a:p>
            <a:pPr lvl="1">
              <a:buFont typeface="Wingdings" panose="05000000000000000000" pitchFamily="2" charset="2"/>
              <a:buChar char="Ø"/>
            </a:pPr>
            <a:r>
              <a:rPr lang="en-US" sz="1800" dirty="0">
                <a:solidFill>
                  <a:srgbClr val="00568D"/>
                </a:solidFill>
                <a:latin typeface="+mn-lt"/>
              </a:rPr>
              <a:t>Azure </a:t>
            </a:r>
            <a:r>
              <a:rPr lang="en-US" sz="1800" dirty="0">
                <a:solidFill>
                  <a:srgbClr val="00568D"/>
                </a:solidFill>
                <a:latin typeface="+mn-lt"/>
                <a:sym typeface="Wingdings" panose="05000000000000000000" pitchFamily="2" charset="2"/>
              </a:rPr>
              <a:t> AWS</a:t>
            </a:r>
            <a:endParaRPr lang="en-US" sz="1533" dirty="0">
              <a:solidFill>
                <a:srgbClr val="00568D"/>
              </a:solidFill>
              <a:latin typeface="+mn-lt"/>
            </a:endParaRPr>
          </a:p>
          <a:p>
            <a:pPr lvl="1">
              <a:buFont typeface="Wingdings" panose="05000000000000000000" pitchFamily="2" charset="2"/>
              <a:buChar char="q"/>
            </a:pPr>
            <a:r>
              <a:rPr lang="en-US" sz="1533" dirty="0">
                <a:solidFill>
                  <a:srgbClr val="00568D"/>
                </a:solidFill>
                <a:latin typeface="+mn-lt"/>
              </a:rPr>
              <a:t>Reverse workload migration bringing Azure workloads into AWS systems</a:t>
            </a:r>
          </a:p>
          <a:p>
            <a:pPr lvl="1">
              <a:buFont typeface="Wingdings" panose="05000000000000000000" pitchFamily="2" charset="2"/>
              <a:buChar char="q"/>
            </a:pPr>
            <a:endParaRPr lang="en-US" sz="1533" dirty="0">
              <a:solidFill>
                <a:srgbClr val="00568D"/>
              </a:solidFill>
              <a:latin typeface="+mn-lt"/>
            </a:endParaRPr>
          </a:p>
          <a:p>
            <a:pPr>
              <a:buFont typeface="Wingdings" panose="05000000000000000000" pitchFamily="2" charset="2"/>
              <a:buChar char="Ø"/>
            </a:pPr>
            <a:r>
              <a:rPr lang="en-US" sz="1800" dirty="0">
                <a:solidFill>
                  <a:srgbClr val="00568D"/>
                </a:solidFill>
                <a:latin typeface="+mn-lt"/>
              </a:rPr>
              <a:t>Development and Integration</a:t>
            </a:r>
          </a:p>
          <a:p>
            <a:pPr lvl="1">
              <a:buFont typeface="Wingdings" panose="05000000000000000000" pitchFamily="2" charset="2"/>
              <a:buChar char="q"/>
            </a:pPr>
            <a:r>
              <a:rPr lang="en-US" sz="1533" dirty="0">
                <a:solidFill>
                  <a:srgbClr val="00568D"/>
                </a:solidFill>
                <a:latin typeface="+mn-lt"/>
              </a:rPr>
              <a:t>Custom Integration Development with enterprise software from HPE/Micro Focus, BMC, VMware, IBM and others</a:t>
            </a:r>
          </a:p>
          <a:p>
            <a:pPr lvl="1"/>
            <a:endParaRPr lang="en-US" sz="1800" dirty="0">
              <a:solidFill>
                <a:srgbClr val="00568D"/>
              </a:solidFill>
              <a:latin typeface="+mn-lt"/>
            </a:endParaRP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5E33B-BC06-473D-A5F5-50AF4F330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59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800" dirty="0">
                <a:solidFill>
                  <a:srgbClr val="00568D"/>
                </a:solidFill>
                <a:latin typeface="+mn-lt"/>
              </a:rPr>
              <a:t>Assessments</a:t>
            </a:r>
          </a:p>
          <a:p>
            <a:pPr>
              <a:buFont typeface="Wingdings" panose="05000000000000000000" pitchFamily="2" charset="2"/>
              <a:buChar char="Ø"/>
            </a:pPr>
            <a:r>
              <a:rPr lang="en-US" sz="1800" dirty="0">
                <a:solidFill>
                  <a:srgbClr val="00568D"/>
                </a:solidFill>
                <a:latin typeface="+mn-lt"/>
              </a:rPr>
              <a:t>Infrastructure</a:t>
            </a:r>
          </a:p>
          <a:p>
            <a:pPr lvl="1">
              <a:buFont typeface="Wingdings" panose="05000000000000000000" pitchFamily="2" charset="2"/>
              <a:buChar char="Ø"/>
            </a:pPr>
            <a:r>
              <a:rPr lang="en-US" sz="1800" dirty="0">
                <a:solidFill>
                  <a:srgbClr val="00568D"/>
                </a:solidFill>
                <a:latin typeface="+mn-lt"/>
              </a:rPr>
              <a:t>Greenfield projects</a:t>
            </a:r>
            <a:r>
              <a:rPr lang="en-US" sz="1800" baseline="0" dirty="0">
                <a:solidFill>
                  <a:srgbClr val="00568D"/>
                </a:solidFill>
                <a:latin typeface="+mn-lt"/>
              </a:rPr>
              <a:t> to deploy new into Azure</a:t>
            </a:r>
          </a:p>
          <a:p>
            <a:pPr lvl="1">
              <a:buFont typeface="Wingdings" panose="05000000000000000000" pitchFamily="2" charset="2"/>
              <a:buChar char="Ø"/>
            </a:pPr>
            <a:r>
              <a:rPr lang="en-US" sz="1800" baseline="0" dirty="0">
                <a:solidFill>
                  <a:srgbClr val="00568D"/>
                </a:solidFill>
                <a:latin typeface="+mn-lt"/>
              </a:rPr>
              <a:t>Azure Networking – ExpressRoute, VPN (point to point and site to site)</a:t>
            </a:r>
            <a:endParaRPr lang="en-US" sz="1800" dirty="0">
              <a:solidFill>
                <a:srgbClr val="00568D"/>
              </a:solidFill>
              <a:latin typeface="+mn-lt"/>
            </a:endParaRPr>
          </a:p>
          <a:p>
            <a:pPr>
              <a:buFont typeface="Wingdings" panose="05000000000000000000" pitchFamily="2" charset="2"/>
              <a:buChar char="Ø"/>
            </a:pPr>
            <a:r>
              <a:rPr lang="en-US" sz="1200" kern="1200" dirty="0">
                <a:solidFill>
                  <a:schemeClr val="tx1"/>
                </a:solidFill>
                <a:effectLst/>
                <a:latin typeface="+mn-lt"/>
                <a:ea typeface="+mn-ea"/>
                <a:cs typeface="+mn-cs"/>
              </a:rPr>
              <a:t>Migrations</a:t>
            </a:r>
          </a:p>
          <a:p>
            <a:pPr lvl="1">
              <a:buFont typeface="Wingdings" panose="05000000000000000000" pitchFamily="2" charset="2"/>
              <a:buChar char="Ø"/>
            </a:pPr>
            <a:r>
              <a:rPr lang="en-US" sz="1200" kern="1200" dirty="0">
                <a:solidFill>
                  <a:schemeClr val="tx1"/>
                </a:solidFill>
                <a:effectLst/>
                <a:latin typeface="+mn-lt"/>
                <a:ea typeface="+mn-ea"/>
                <a:cs typeface="+mn-cs"/>
              </a:rPr>
              <a:t>VMware</a:t>
            </a:r>
            <a:r>
              <a:rPr lang="en-US" sz="1200" kern="1200" baseline="0" dirty="0">
                <a:solidFill>
                  <a:schemeClr val="tx1"/>
                </a:solidFill>
                <a:effectLst/>
                <a:latin typeface="+mn-lt"/>
                <a:ea typeface="+mn-ea"/>
                <a:cs typeface="+mn-cs"/>
              </a:rPr>
              <a:t> to Azure</a:t>
            </a:r>
            <a:endParaRPr lang="en-US" sz="1200" kern="1200" dirty="0">
              <a:solidFill>
                <a:schemeClr val="tx1"/>
              </a:solidFill>
              <a:effectLst/>
              <a:latin typeface="+mn-lt"/>
              <a:ea typeface="+mn-ea"/>
              <a:cs typeface="+mn-cs"/>
            </a:endParaRPr>
          </a:p>
          <a:p>
            <a:pPr lvl="2">
              <a:buFont typeface="Wingdings" panose="05000000000000000000" pitchFamily="2" charset="2"/>
              <a:buChar char="Ø"/>
            </a:pPr>
            <a:r>
              <a:rPr lang="en-US" sz="1200" kern="1200" dirty="0">
                <a:solidFill>
                  <a:schemeClr val="tx1"/>
                </a:solidFill>
                <a:effectLst/>
                <a:latin typeface="+mn-lt"/>
                <a:ea typeface="+mn-ea"/>
                <a:cs typeface="+mn-cs"/>
              </a:rPr>
              <a:t>moving VMware workloads to Azure, and that starts with an assessment, architecting the supporting infrastructure, and migrating the systems over to Azure.</a:t>
            </a:r>
            <a:endParaRPr lang="en-US" sz="1800" dirty="0">
              <a:solidFill>
                <a:srgbClr val="00568D"/>
              </a:solidFill>
              <a:latin typeface="+mn-lt"/>
            </a:endParaRPr>
          </a:p>
          <a:p>
            <a:pPr lvl="1">
              <a:buFont typeface="Wingdings" panose="05000000000000000000" pitchFamily="2" charset="2"/>
              <a:buChar char="Ø"/>
            </a:pPr>
            <a:r>
              <a:rPr lang="en-US" sz="1800" dirty="0">
                <a:solidFill>
                  <a:srgbClr val="00568D"/>
                </a:solidFill>
                <a:latin typeface="+mn-lt"/>
              </a:rPr>
              <a:t>On </a:t>
            </a:r>
            <a:r>
              <a:rPr lang="en-US" sz="1800" dirty="0" err="1">
                <a:solidFill>
                  <a:srgbClr val="00568D"/>
                </a:solidFill>
                <a:latin typeface="+mn-lt"/>
              </a:rPr>
              <a:t>Prem</a:t>
            </a:r>
            <a:r>
              <a:rPr lang="en-US" sz="1800" baseline="0" dirty="0">
                <a:solidFill>
                  <a:srgbClr val="00568D"/>
                </a:solidFill>
                <a:latin typeface="+mn-lt"/>
              </a:rPr>
              <a:t> to Azure Cloud</a:t>
            </a:r>
          </a:p>
          <a:p>
            <a:pPr lvl="2">
              <a:buFont typeface="Wingdings" panose="05000000000000000000" pitchFamily="2" charset="2"/>
              <a:buChar char="Ø"/>
            </a:pPr>
            <a:r>
              <a:rPr lang="en-US" sz="1200" kern="1200" dirty="0">
                <a:solidFill>
                  <a:schemeClr val="tx1"/>
                </a:solidFill>
                <a:effectLst/>
                <a:latin typeface="+mn-lt"/>
                <a:ea typeface="+mn-ea"/>
                <a:cs typeface="+mn-cs"/>
              </a:rPr>
              <a:t>we can work with your end customers and help them migrate their on-</a:t>
            </a:r>
            <a:r>
              <a:rPr lang="en-US" sz="1200" kern="1200" dirty="0" err="1">
                <a:solidFill>
                  <a:schemeClr val="tx1"/>
                </a:solidFill>
                <a:effectLst/>
                <a:latin typeface="+mn-lt"/>
                <a:ea typeface="+mn-ea"/>
                <a:cs typeface="+mn-cs"/>
              </a:rPr>
              <a:t>prem</a:t>
            </a:r>
            <a:r>
              <a:rPr lang="en-US" sz="1200" kern="1200" dirty="0">
                <a:solidFill>
                  <a:schemeClr val="tx1"/>
                </a:solidFill>
                <a:effectLst/>
                <a:latin typeface="+mn-lt"/>
                <a:ea typeface="+mn-ea"/>
                <a:cs typeface="+mn-cs"/>
              </a:rPr>
              <a:t> apps up to Azure.  This can be as simple porting the workload directly to a VM running in Azure or assessing an</a:t>
            </a:r>
            <a:r>
              <a:rPr lang="en-US" sz="1200" kern="1200" baseline="0" dirty="0">
                <a:solidFill>
                  <a:schemeClr val="tx1"/>
                </a:solidFill>
                <a:effectLst/>
                <a:latin typeface="+mn-lt"/>
                <a:ea typeface="+mn-ea"/>
                <a:cs typeface="+mn-cs"/>
              </a:rPr>
              <a:t> application and them modernizing it to move into the cloud</a:t>
            </a:r>
            <a:endParaRPr lang="en-US" sz="1800" baseline="0" dirty="0">
              <a:solidFill>
                <a:srgbClr val="00568D"/>
              </a:solidFill>
              <a:latin typeface="+mn-lt"/>
            </a:endParaRPr>
          </a:p>
          <a:p>
            <a:pPr lvl="1">
              <a:buFont typeface="Wingdings" panose="05000000000000000000" pitchFamily="2" charset="2"/>
              <a:buChar char="Ø"/>
            </a:pPr>
            <a:r>
              <a:rPr lang="en-US" sz="1800" baseline="0" dirty="0">
                <a:solidFill>
                  <a:srgbClr val="00568D"/>
                </a:solidFill>
                <a:latin typeface="+mn-lt"/>
              </a:rPr>
              <a:t>Azure EA/PAYG to CSP</a:t>
            </a:r>
          </a:p>
          <a:p>
            <a:pPr lvl="2">
              <a:buFont typeface="Wingdings" panose="05000000000000000000" pitchFamily="2" charset="2"/>
              <a:buChar char="Ø"/>
            </a:pPr>
            <a:r>
              <a:rPr lang="en-US" sz="1200" kern="1200" dirty="0">
                <a:solidFill>
                  <a:schemeClr val="tx1"/>
                </a:solidFill>
                <a:effectLst/>
                <a:latin typeface="+mn-lt"/>
                <a:ea typeface="+mn-ea"/>
                <a:cs typeface="+mn-cs"/>
              </a:rPr>
              <a:t>customer have existing workloads on EA, PAYG, or Open subs and you want to move them over to CSP.  Instead of just migrating the VM workloads, we are looking at migrating all the existing resources</a:t>
            </a:r>
            <a:endParaRPr lang="en-US" sz="1800" dirty="0">
              <a:solidFill>
                <a:srgbClr val="00568D"/>
              </a:solidFill>
              <a:latin typeface="+mn-lt"/>
            </a:endParaRPr>
          </a:p>
          <a:p>
            <a:pPr lvl="1">
              <a:buFont typeface="Wingdings" panose="05000000000000000000" pitchFamily="2" charset="2"/>
              <a:buChar char="Ø"/>
            </a:pPr>
            <a:r>
              <a:rPr lang="en-US" sz="1800" dirty="0">
                <a:solidFill>
                  <a:srgbClr val="00568D"/>
                </a:solidFill>
                <a:latin typeface="+mn-lt"/>
              </a:rPr>
              <a:t>DB </a:t>
            </a:r>
            <a:r>
              <a:rPr lang="en-US" sz="1800" dirty="0">
                <a:solidFill>
                  <a:srgbClr val="00568D"/>
                </a:solidFill>
                <a:latin typeface="+mn-lt"/>
                <a:sym typeface="Wingdings" panose="05000000000000000000" pitchFamily="2" charset="2"/>
              </a:rPr>
              <a:t> DB including Old to New and Cross Platform Migration</a:t>
            </a:r>
            <a:endParaRPr lang="en-US" sz="1800" dirty="0">
              <a:solidFill>
                <a:srgbClr val="00568D"/>
              </a:solidFill>
              <a:latin typeface="+mn-lt"/>
            </a:endParaRPr>
          </a:p>
          <a:p>
            <a:pPr lvl="2">
              <a:buFont typeface="Wingdings" panose="05000000000000000000" pitchFamily="2" charset="2"/>
              <a:buChar char="q"/>
            </a:pPr>
            <a:r>
              <a:rPr lang="en-US" sz="1600" dirty="0">
                <a:solidFill>
                  <a:srgbClr val="00568D"/>
                </a:solidFill>
                <a:latin typeface="+mn-lt"/>
              </a:rPr>
              <a:t>Database upgrade / lift and shift </a:t>
            </a:r>
          </a:p>
          <a:p>
            <a:pPr lvl="2">
              <a:buFont typeface="Wingdings" panose="05000000000000000000" pitchFamily="2" charset="2"/>
              <a:buChar char="q"/>
            </a:pPr>
            <a:r>
              <a:rPr lang="en-US" sz="1600" dirty="0">
                <a:solidFill>
                  <a:srgbClr val="00568D"/>
                </a:solidFill>
                <a:latin typeface="+mn-lt"/>
              </a:rPr>
              <a:t>Database cross-platform migration</a:t>
            </a:r>
          </a:p>
          <a:p>
            <a:pPr lvl="2">
              <a:buFont typeface="Wingdings" panose="05000000000000000000" pitchFamily="2" charset="2"/>
              <a:buChar char="q"/>
            </a:pPr>
            <a:r>
              <a:rPr lang="en-US" sz="1200" kern="1200" dirty="0">
                <a:solidFill>
                  <a:schemeClr val="tx1"/>
                </a:solidFill>
                <a:effectLst/>
                <a:latin typeface="+mn-lt"/>
                <a:ea typeface="+mn-ea"/>
                <a:cs typeface="+mn-cs"/>
              </a:rPr>
              <a:t>We’ve had customers that want to consider moving their on-premises databases from either physical or virtual machines to Infrastructure-as-a-Service (IaaS) machines, and we’ve also seen examples where they want to skip the VM altogether and try out Azure SQL Database, which is a Platform-as-a-Service (</a:t>
            </a:r>
            <a:r>
              <a:rPr lang="en-US" sz="1200" kern="1200" dirty="0" err="1">
                <a:solidFill>
                  <a:schemeClr val="tx1"/>
                </a:solidFill>
                <a:effectLst/>
                <a:latin typeface="+mn-lt"/>
                <a:ea typeface="+mn-ea"/>
                <a:cs typeface="+mn-cs"/>
              </a:rPr>
              <a:t>Paas</a:t>
            </a:r>
            <a:r>
              <a:rPr lang="en-US" sz="1200" kern="1200" dirty="0">
                <a:solidFill>
                  <a:schemeClr val="tx1"/>
                </a:solidFill>
                <a:effectLst/>
                <a:latin typeface="+mn-lt"/>
                <a:ea typeface="+mn-ea"/>
                <a:cs typeface="+mn-cs"/>
              </a:rPr>
              <a:t>) model where Microsoft handles all the underlying infrastructure pieces.</a:t>
            </a:r>
            <a:endParaRPr lang="en-US" sz="1800" dirty="0">
              <a:solidFill>
                <a:srgbClr val="00568D"/>
              </a:solidFill>
              <a:latin typeface="+mn-lt"/>
            </a:endParaRPr>
          </a:p>
          <a:p>
            <a:pPr>
              <a:buFont typeface="Wingdings" panose="05000000000000000000" pitchFamily="2" charset="2"/>
              <a:buChar char="Ø"/>
            </a:pPr>
            <a:r>
              <a:rPr lang="en-US" sz="1800" dirty="0">
                <a:solidFill>
                  <a:srgbClr val="00568D"/>
                </a:solidFill>
                <a:latin typeface="+mn-lt"/>
              </a:rPr>
              <a:t>Application Development Integration</a:t>
            </a:r>
          </a:p>
          <a:p>
            <a:pPr lvl="1">
              <a:buFont typeface="Wingdings" panose="05000000000000000000" pitchFamily="2" charset="2"/>
              <a:buChar char="Ø"/>
            </a:pPr>
            <a:r>
              <a:rPr lang="en-US" sz="1200" kern="1200" dirty="0">
                <a:solidFill>
                  <a:schemeClr val="tx1"/>
                </a:solidFill>
                <a:effectLst/>
                <a:latin typeface="+mn-lt"/>
                <a:ea typeface="+mn-ea"/>
                <a:cs typeface="+mn-cs"/>
              </a:rPr>
              <a:t>This includes evaluating your existing application portfolio to determine if your on-</a:t>
            </a:r>
            <a:r>
              <a:rPr lang="en-US" sz="1200" kern="1200" dirty="0" err="1">
                <a:solidFill>
                  <a:schemeClr val="tx1"/>
                </a:solidFill>
                <a:effectLst/>
                <a:latin typeface="+mn-lt"/>
                <a:ea typeface="+mn-ea"/>
                <a:cs typeface="+mn-cs"/>
              </a:rPr>
              <a:t>prem</a:t>
            </a:r>
            <a:r>
              <a:rPr lang="en-US" sz="1200" kern="1200" dirty="0">
                <a:solidFill>
                  <a:schemeClr val="tx1"/>
                </a:solidFill>
                <a:effectLst/>
                <a:latin typeface="+mn-lt"/>
                <a:ea typeface="+mn-ea"/>
                <a:cs typeface="+mn-cs"/>
              </a:rPr>
              <a:t> apps are ‘Cloud Ready’.  If not, we would like to get our developers plugged in to help modernize an application and move it to </a:t>
            </a:r>
            <a:r>
              <a:rPr lang="en-US" sz="1200" kern="1200" dirty="0" err="1">
                <a:solidFill>
                  <a:schemeClr val="tx1"/>
                </a:solidFill>
                <a:effectLst/>
                <a:latin typeface="+mn-lt"/>
                <a:ea typeface="+mn-ea"/>
                <a:cs typeface="+mn-cs"/>
              </a:rPr>
              <a:t>Iaas</a:t>
            </a:r>
            <a:r>
              <a:rPr lang="en-US" sz="1200" kern="1200" dirty="0">
                <a:solidFill>
                  <a:schemeClr val="tx1"/>
                </a:solidFill>
                <a:effectLst/>
                <a:latin typeface="+mn-lt"/>
                <a:ea typeface="+mn-ea"/>
                <a:cs typeface="+mn-cs"/>
              </a:rPr>
              <a:t>, Web apps (</a:t>
            </a:r>
            <a:r>
              <a:rPr lang="en-US" sz="1200" kern="1200" dirty="0" err="1">
                <a:solidFill>
                  <a:schemeClr val="tx1"/>
                </a:solidFill>
                <a:effectLst/>
                <a:latin typeface="+mn-lt"/>
                <a:ea typeface="+mn-ea"/>
                <a:cs typeface="+mn-cs"/>
              </a:rPr>
              <a:t>Paas</a:t>
            </a:r>
            <a:r>
              <a:rPr lang="en-US" sz="1200" kern="1200" dirty="0">
                <a:solidFill>
                  <a:schemeClr val="tx1"/>
                </a:solidFill>
                <a:effectLst/>
                <a:latin typeface="+mn-lt"/>
                <a:ea typeface="+mn-ea"/>
                <a:cs typeface="+mn-cs"/>
              </a:rPr>
              <a:t>), or Containers.</a:t>
            </a:r>
            <a:endParaRPr lang="en-US" sz="1800" dirty="0">
              <a:solidFill>
                <a:srgbClr val="00568D"/>
              </a:solidFill>
              <a:latin typeface="+mn-lt"/>
            </a:endParaRPr>
          </a:p>
          <a:p>
            <a:pPr lvl="1">
              <a:buFont typeface="Wingdings" panose="05000000000000000000" pitchFamily="2" charset="2"/>
              <a:buChar char="Ø"/>
            </a:pPr>
            <a:r>
              <a:rPr lang="en-US" sz="1800" dirty="0">
                <a:solidFill>
                  <a:srgbClr val="00568D"/>
                </a:solidFill>
                <a:latin typeface="+mn-lt"/>
              </a:rPr>
              <a:t>Azure Container Service</a:t>
            </a:r>
          </a:p>
          <a:p>
            <a:pPr lvl="1">
              <a:buFont typeface="Wingdings" panose="05000000000000000000" pitchFamily="2" charset="2"/>
              <a:buChar char="Ø"/>
            </a:pPr>
            <a:r>
              <a:rPr lang="en-US" sz="1800" dirty="0">
                <a:solidFill>
                  <a:srgbClr val="00568D"/>
                </a:solidFill>
                <a:latin typeface="+mn-lt"/>
              </a:rPr>
              <a:t>Azure</a:t>
            </a:r>
            <a:r>
              <a:rPr lang="en-US" sz="1800" baseline="0" dirty="0">
                <a:solidFill>
                  <a:srgbClr val="00568D"/>
                </a:solidFill>
                <a:latin typeface="+mn-lt"/>
              </a:rPr>
              <a:t> Kubernetes Service</a:t>
            </a:r>
          </a:p>
          <a:p>
            <a:pPr lvl="1">
              <a:buFont typeface="Wingdings" panose="05000000000000000000" pitchFamily="2" charset="2"/>
              <a:buChar char="Ø"/>
            </a:pPr>
            <a:endParaRPr lang="en-US" sz="1800" dirty="0">
              <a:solidFill>
                <a:srgbClr val="00568D"/>
              </a:solidFill>
              <a:latin typeface="+mn-lt"/>
            </a:endParaRPr>
          </a:p>
          <a:p>
            <a:pPr>
              <a:buFont typeface="Wingdings" panose="05000000000000000000" pitchFamily="2" charset="2"/>
              <a:buChar char="Ø"/>
            </a:pPr>
            <a:r>
              <a:rPr lang="en-US" sz="1800" dirty="0">
                <a:solidFill>
                  <a:srgbClr val="00568D"/>
                </a:solidFill>
                <a:latin typeface="+mn-lt"/>
              </a:rPr>
              <a:t>Optimization</a:t>
            </a:r>
          </a:p>
          <a:p>
            <a:pPr lvl="1">
              <a:buFont typeface="Wingdings" panose="05000000000000000000" pitchFamily="2" charset="2"/>
              <a:buChar char="Ø"/>
            </a:pPr>
            <a:r>
              <a:rPr lang="en-US" sz="1800" dirty="0">
                <a:solidFill>
                  <a:srgbClr val="00568D"/>
                </a:solidFill>
                <a:latin typeface="+mn-lt"/>
              </a:rPr>
              <a:t> </a:t>
            </a:r>
            <a:r>
              <a:rPr lang="en-US" sz="1800" dirty="0" err="1">
                <a:solidFill>
                  <a:srgbClr val="00568D"/>
                </a:solidFill>
                <a:latin typeface="+mn-lt"/>
              </a:rPr>
              <a:t>Runbook</a:t>
            </a:r>
            <a:r>
              <a:rPr lang="en-US" sz="1800" dirty="0">
                <a:solidFill>
                  <a:srgbClr val="00568D"/>
                </a:solidFill>
                <a:latin typeface="+mn-lt"/>
              </a:rPr>
              <a:t> Automation</a:t>
            </a:r>
            <a:r>
              <a:rPr lang="en-US" sz="1800" baseline="0" dirty="0">
                <a:solidFill>
                  <a:srgbClr val="00568D"/>
                </a:solidFill>
                <a:latin typeface="+mn-lt"/>
              </a:rPr>
              <a:t> – PS scripts to automate infrastructure </a:t>
            </a:r>
            <a:r>
              <a:rPr lang="en-US" sz="1800" baseline="0" dirty="0" err="1">
                <a:solidFill>
                  <a:srgbClr val="00568D"/>
                </a:solidFill>
                <a:latin typeface="+mn-lt"/>
              </a:rPr>
              <a:t>taks</a:t>
            </a:r>
            <a:endParaRPr lang="en-US" sz="1800" baseline="0" dirty="0">
              <a:solidFill>
                <a:srgbClr val="00568D"/>
              </a:solidFill>
              <a:latin typeface="+mn-lt"/>
            </a:endParaRPr>
          </a:p>
          <a:p>
            <a:pPr lvl="1">
              <a:buFont typeface="Wingdings" panose="05000000000000000000" pitchFamily="2" charset="2"/>
              <a:buChar char="Ø"/>
            </a:pPr>
            <a:endParaRPr lang="en-US" sz="1800" dirty="0">
              <a:solidFill>
                <a:srgbClr val="00568D"/>
              </a:solidFill>
              <a:latin typeface="+mn-lt"/>
            </a:endParaRPr>
          </a:p>
          <a:p>
            <a:pPr>
              <a:buFont typeface="Wingdings" panose="05000000000000000000" pitchFamily="2" charset="2"/>
              <a:buChar char="Ø"/>
            </a:pPr>
            <a:r>
              <a:rPr lang="en-US" sz="1800" dirty="0">
                <a:solidFill>
                  <a:srgbClr val="00568D"/>
                </a:solidFill>
                <a:latin typeface="+mn-lt"/>
              </a:rPr>
              <a:t>Other talking points:</a:t>
            </a:r>
          </a:p>
          <a:p>
            <a:pPr lvl="1">
              <a:buFont typeface="Wingdings" panose="05000000000000000000" pitchFamily="2" charset="2"/>
              <a:buChar char="Ø"/>
            </a:pPr>
            <a:r>
              <a:rPr lang="en-US" sz="1200" b="0" kern="1200" dirty="0">
                <a:solidFill>
                  <a:schemeClr val="tx1"/>
                </a:solidFill>
                <a:effectLst/>
                <a:latin typeface="+mn-lt"/>
                <a:ea typeface="+mn-ea"/>
                <a:cs typeface="+mn-cs"/>
              </a:rPr>
              <a:t>Remote Desktop Service (RDS)</a:t>
            </a:r>
            <a:r>
              <a:rPr lang="en-US" sz="1200" kern="1200" dirty="0">
                <a:solidFill>
                  <a:schemeClr val="tx1"/>
                </a:solidFill>
                <a:effectLst/>
                <a:latin typeface="+mn-lt"/>
                <a:ea typeface="+mn-ea"/>
                <a:cs typeface="+mn-cs"/>
              </a:rPr>
              <a:t> – Deploying RDS solutions for customers that want virtualized desktops and/or terminal sessions hosted in Azure</a:t>
            </a:r>
            <a:endParaRPr lang="en-US" sz="1800" dirty="0">
              <a:solidFill>
                <a:srgbClr val="00568D"/>
              </a:solidFill>
              <a:latin typeface="+mn-lt"/>
            </a:endParaRPr>
          </a:p>
          <a:p>
            <a:pPr lvl="1">
              <a:buFont typeface="Wingdings" panose="05000000000000000000" pitchFamily="2" charset="2"/>
              <a:buChar char="Ø"/>
            </a:pPr>
            <a:r>
              <a:rPr lang="en-US" sz="1200" kern="1200" dirty="0">
                <a:solidFill>
                  <a:schemeClr val="tx1"/>
                </a:solidFill>
                <a:effectLst/>
                <a:latin typeface="+mn-lt"/>
                <a:ea typeface="+mn-ea"/>
                <a:cs typeface="+mn-cs"/>
              </a:rPr>
              <a:t>Application Modernization</a:t>
            </a:r>
          </a:p>
          <a:p>
            <a:pPr lvl="2">
              <a:buFont typeface="Wingdings" panose="05000000000000000000" pitchFamily="2" charset="2"/>
              <a:buChar char="Ø"/>
            </a:pPr>
            <a:r>
              <a:rPr lang="en-US" sz="1200" kern="1200" dirty="0">
                <a:solidFill>
                  <a:schemeClr val="tx1"/>
                </a:solidFill>
                <a:effectLst/>
                <a:latin typeface="+mn-lt"/>
                <a:ea typeface="+mn-ea"/>
                <a:cs typeface="+mn-cs"/>
              </a:rPr>
              <a:t>This type of activity includes an assessment process to evaluate your existing applications and it includes the services activities to then upgrade an app and move it into Azure</a:t>
            </a:r>
          </a:p>
          <a:p>
            <a:pPr lvl="1">
              <a:buFont typeface="Wingdings" panose="05000000000000000000" pitchFamily="2" charset="2"/>
              <a:buChar char="Ø"/>
            </a:pPr>
            <a:r>
              <a:rPr lang="en-US" sz="1800" dirty="0">
                <a:solidFill>
                  <a:srgbClr val="00568D"/>
                </a:solidFill>
                <a:latin typeface="+mn-lt"/>
              </a:rPr>
              <a:t>Cost Analysis – Cloud Migration ROI Calculator</a:t>
            </a:r>
          </a:p>
          <a:p>
            <a:pPr lvl="2">
              <a:buFont typeface="Wingdings" panose="05000000000000000000" pitchFamily="2" charset="2"/>
              <a:buChar char="Ø"/>
            </a:pPr>
            <a:r>
              <a:rPr lang="en-US" sz="1200" kern="1200" dirty="0">
                <a:solidFill>
                  <a:schemeClr val="tx1"/>
                </a:solidFill>
                <a:effectLst/>
                <a:latin typeface="+mn-lt"/>
                <a:ea typeface="+mn-ea"/>
                <a:cs typeface="+mn-cs"/>
              </a:rPr>
              <a:t>Tech Data is working on a Cloud Migration ROI Calculator that can help you calculate the expected return on investment for moving existing Azure workloads to CSP.  There are a few things to note here:</a:t>
            </a:r>
          </a:p>
          <a:p>
            <a:pPr lvl="2">
              <a:buFont typeface="Wingdings" panose="05000000000000000000" pitchFamily="2" charset="2"/>
              <a:buChar char="Ø"/>
            </a:pPr>
            <a:r>
              <a:rPr lang="en-US" sz="1200" kern="1200" dirty="0">
                <a:solidFill>
                  <a:schemeClr val="tx1"/>
                </a:solidFill>
                <a:effectLst/>
                <a:latin typeface="+mn-lt"/>
                <a:ea typeface="+mn-ea"/>
                <a:cs typeface="+mn-cs"/>
              </a:rPr>
              <a:t>This calculator is only for existing Azure workloads moving to CSP</a:t>
            </a:r>
          </a:p>
          <a:p>
            <a:pPr lvl="2">
              <a:buFont typeface="Wingdings" panose="05000000000000000000" pitchFamily="2" charset="2"/>
              <a:buChar char="Ø"/>
            </a:pPr>
            <a:r>
              <a:rPr lang="en-US" sz="1200" kern="1200" dirty="0">
                <a:solidFill>
                  <a:schemeClr val="tx1"/>
                </a:solidFill>
                <a:effectLst/>
                <a:latin typeface="+mn-lt"/>
                <a:ea typeface="+mn-ea"/>
                <a:cs typeface="+mn-cs"/>
              </a:rPr>
              <a:t>The calculator assumes a minimum $1,000 MRR on the subscription (we can do migrations less than $1k/month)</a:t>
            </a:r>
          </a:p>
          <a:p>
            <a:pPr lvl="2">
              <a:buFont typeface="Wingdings" panose="05000000000000000000" pitchFamily="2" charset="2"/>
              <a:buChar char="Ø"/>
            </a:pPr>
            <a:r>
              <a:rPr lang="en-US" sz="1200" kern="1200" dirty="0">
                <a:solidFill>
                  <a:schemeClr val="tx1"/>
                </a:solidFill>
                <a:effectLst/>
                <a:latin typeface="+mn-lt"/>
                <a:ea typeface="+mn-ea"/>
                <a:cs typeface="+mn-cs"/>
              </a:rPr>
              <a:t>The calculator isn’t going to give you the exact price because every migration is different – especially if you factor in complexities like ASM to ARM upgrades, managed disks, etc.  </a:t>
            </a:r>
          </a:p>
          <a:p>
            <a:pPr lvl="2">
              <a:buFont typeface="Wingdings" panose="05000000000000000000" pitchFamily="2" charset="2"/>
              <a:buChar char="Ø"/>
            </a:pPr>
            <a:r>
              <a:rPr lang="en-US" sz="1200" kern="1200" dirty="0">
                <a:solidFill>
                  <a:schemeClr val="tx1"/>
                </a:solidFill>
                <a:effectLst/>
                <a:latin typeface="+mn-lt"/>
                <a:ea typeface="+mn-ea"/>
                <a:cs typeface="+mn-cs"/>
              </a:rPr>
              <a:t>The idea behind the calculator is you plug in your numbers and it will show you how long it will take to make up the migration cost (by the way you can potentially get MS to help fund the migration) and how much you can make by switching over to CSP in the first year, second year, etc. </a:t>
            </a:r>
            <a:endParaRPr lang="en-US" sz="1800" dirty="0">
              <a:solidFill>
                <a:srgbClr val="00568D"/>
              </a:solidFill>
              <a:latin typeface="+mn-lt"/>
            </a:endParaRPr>
          </a:p>
          <a:p>
            <a:pPr>
              <a:buFont typeface="Wingdings" panose="05000000000000000000" pitchFamily="2" charset="2"/>
              <a:buChar char="Ø"/>
            </a:pPr>
            <a:r>
              <a:rPr lang="en-US" sz="1800" dirty="0">
                <a:solidFill>
                  <a:srgbClr val="00568D"/>
                </a:solidFill>
                <a:latin typeface="+mn-lt"/>
              </a:rPr>
              <a:t>Data </a:t>
            </a:r>
            <a:r>
              <a:rPr lang="en-US" sz="1800" dirty="0">
                <a:solidFill>
                  <a:srgbClr val="00568D"/>
                </a:solidFill>
                <a:latin typeface="+mn-lt"/>
                <a:sym typeface="Wingdings" panose="05000000000000000000" pitchFamily="2" charset="2"/>
              </a:rPr>
              <a:t> Data Migration / Translation / Archival</a:t>
            </a:r>
            <a:endParaRPr lang="en-US" sz="1800" dirty="0">
              <a:solidFill>
                <a:srgbClr val="00568D"/>
              </a:solidFill>
              <a:latin typeface="+mn-lt"/>
            </a:endParaRPr>
          </a:p>
          <a:p>
            <a:pPr lvl="1">
              <a:buFont typeface="Wingdings" panose="05000000000000000000" pitchFamily="2" charset="2"/>
              <a:buChar char="q"/>
            </a:pPr>
            <a:r>
              <a:rPr lang="en-US" sz="1533" dirty="0">
                <a:solidFill>
                  <a:srgbClr val="00568D"/>
                </a:solidFill>
                <a:latin typeface="+mn-lt"/>
              </a:rPr>
              <a:t>Migration of </a:t>
            </a:r>
            <a:r>
              <a:rPr lang="en-US" sz="1533" dirty="0" err="1">
                <a:solidFill>
                  <a:srgbClr val="00568D"/>
                </a:solidFill>
                <a:latin typeface="+mn-lt"/>
              </a:rPr>
              <a:t>on-premise</a:t>
            </a:r>
            <a:r>
              <a:rPr lang="en-US" sz="1533" dirty="0">
                <a:solidFill>
                  <a:srgbClr val="00568D"/>
                </a:solidFill>
                <a:latin typeface="+mn-lt"/>
              </a:rPr>
              <a:t> application data to Azure or hybrid cloud solutions using Tech Data IP</a:t>
            </a:r>
          </a:p>
          <a:p>
            <a:pPr lvl="1">
              <a:buFont typeface="Wingdings" panose="05000000000000000000" pitchFamily="2" charset="2"/>
              <a:buChar char="q"/>
            </a:pPr>
            <a:r>
              <a:rPr lang="en-US" sz="1533" dirty="0">
                <a:solidFill>
                  <a:srgbClr val="00568D"/>
                </a:solidFill>
                <a:latin typeface="+mn-lt"/>
              </a:rPr>
              <a:t>Provision VPN or direct Virtual Network Gateway connections to Azure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5E33B-BC06-473D-A5F5-50AF4F330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51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10</a:t>
            </a:fld>
            <a:endParaRPr lang="en-US"/>
          </a:p>
        </p:txBody>
      </p:sp>
    </p:spTree>
    <p:extLst>
      <p:ext uri="{BB962C8B-B14F-4D97-AF65-F5344CB8AC3E}">
        <p14:creationId xmlns:p14="http://schemas.microsoft.com/office/powerpoint/2010/main" val="118439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AB2566-4B08-4069-A451-01E311BBD56E}" type="slidenum">
              <a:rPr kumimoji="0" lang="en-US" sz="1200" b="0" i="0" u="none" strike="noStrike" kern="1200" cap="none" spc="0" normalizeH="0" baseline="0" noProof="0" smtClean="0">
                <a:ln>
                  <a:noFill/>
                </a:ln>
                <a:solidFill>
                  <a:prstClr val="black"/>
                </a:solidFill>
                <a:effectLst/>
                <a:uLnTx/>
                <a:uFillTx/>
                <a:latin typeface="Helvetica Neue" pitchFamily="2"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Helvetica Neue" pitchFamily="2" charset="0"/>
              <a:ea typeface="+mn-ea"/>
              <a:cs typeface="Arial" charset="0"/>
            </a:endParaRPr>
          </a:p>
        </p:txBody>
      </p:sp>
    </p:spTree>
    <p:extLst>
      <p:ext uri="{BB962C8B-B14F-4D97-AF65-F5344CB8AC3E}">
        <p14:creationId xmlns:p14="http://schemas.microsoft.com/office/powerpoint/2010/main" val="333594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E6E9DE-FCC4-FE4A-B9C3-8C49F4E357E6}" type="slidenum">
              <a:rPr kumimoji="0" lang="en-US" sz="1200" b="0" i="0" u="none" strike="noStrike" kern="1200" cap="none" spc="0" normalizeH="0" baseline="0" noProof="0" smtClean="0">
                <a:ln>
                  <a:noFill/>
                </a:ln>
                <a:solidFill>
                  <a:prstClr val="black"/>
                </a:solidFill>
                <a:effectLst/>
                <a:uLnTx/>
                <a:uFillTx/>
                <a:latin typeface="Helvetica Neue" pitchFamily="2"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Helvetica Neue" pitchFamily="2" charset="0"/>
              <a:ea typeface="+mn-ea"/>
              <a:cs typeface="Arial" charset="0"/>
            </a:endParaRPr>
          </a:p>
        </p:txBody>
      </p:sp>
    </p:spTree>
    <p:extLst>
      <p:ext uri="{BB962C8B-B14F-4D97-AF65-F5344CB8AC3E}">
        <p14:creationId xmlns:p14="http://schemas.microsoft.com/office/powerpoint/2010/main" val="280172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Don’t worry about knowing it all up front.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what you learn from your interviews with business stakeholders and use it to dive deeper, do research, and ask follow up questions.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Security is a process, not an end state, and a comprehensive security approach will evolve as the business does.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more you engage with the business on their needs, the better you’ll be able to meet their goals, be the trusted advisor, and uncover additional opportunities for revenue growth.</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E6E9DE-FCC4-FE4A-B9C3-8C49F4E357E6}" type="slidenum">
              <a:rPr kumimoji="0" lang="en-US" sz="1200" b="0" i="0" u="none" strike="noStrike" kern="1200" cap="none" spc="0" normalizeH="0" baseline="0" noProof="0" smtClean="0">
                <a:ln>
                  <a:noFill/>
                </a:ln>
                <a:solidFill>
                  <a:prstClr val="black"/>
                </a:solidFill>
                <a:effectLst/>
                <a:uLnTx/>
                <a:uFillTx/>
                <a:latin typeface="Helvetica Neue" pitchFamily="2"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Helvetica Neue" pitchFamily="2" charset="0"/>
              <a:ea typeface="+mn-ea"/>
              <a:cs typeface="Arial" charset="0"/>
            </a:endParaRPr>
          </a:p>
        </p:txBody>
      </p:sp>
    </p:spTree>
    <p:extLst>
      <p:ext uri="{BB962C8B-B14F-4D97-AF65-F5344CB8AC3E}">
        <p14:creationId xmlns:p14="http://schemas.microsoft.com/office/powerpoint/2010/main" val="366371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0.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3.xml"/><Relationship Id="rId4" Type="http://schemas.openxmlformats.org/officeDocument/2006/relationships/image" Target="../media/image9.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3.xml"/><Relationship Id="rId4" Type="http://schemas.openxmlformats.org/officeDocument/2006/relationships/image" Target="../media/image9.png"/></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3.xml"/><Relationship Id="rId4" Type="http://schemas.openxmlformats.org/officeDocument/2006/relationships/image" Target="../media/image16.png"/></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4.xml"/><Relationship Id="rId4" Type="http://schemas.openxmlformats.org/officeDocument/2006/relationships/image" Target="../media/image9.pn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4.xml"/><Relationship Id="rId4" Type="http://schemas.openxmlformats.org/officeDocument/2006/relationships/image" Target="../media/image9.png"/></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4.xml"/><Relationship Id="rId4" Type="http://schemas.openxmlformats.org/officeDocument/2006/relationships/image" Target="../media/image16.pn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9.xml"/><Relationship Id="rId4" Type="http://schemas.openxmlformats.org/officeDocument/2006/relationships/image" Target="../media/image16.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6291011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212121"/>
                </a:solidFill>
                <a:latin typeface="Helvetica Neue" pitchFamily="2" charset="0"/>
                <a:cs typeface="Arial" charset="0"/>
              </a:endParaRPr>
            </a:p>
          </p:txBody>
        </p:sp>
      </p:grpSp>
    </p:spTree>
    <p:extLst>
      <p:ext uri="{BB962C8B-B14F-4D97-AF65-F5344CB8AC3E}">
        <p14:creationId xmlns:p14="http://schemas.microsoft.com/office/powerpoint/2010/main" val="356677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0534240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685800" y="3352800"/>
            <a:ext cx="10439400" cy="1408112"/>
            <a:chOff x="685800" y="3352800"/>
            <a:chExt cx="10439400" cy="1408112"/>
          </a:xfrm>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685800" y="3352800"/>
              <a:ext cx="2003352" cy="1408112"/>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2689152" y="3352800"/>
              <a:ext cx="8436048"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3048000" y="3873532"/>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17" name="Group 16"/>
          <p:cNvGrpSpPr/>
          <p:nvPr userDrawn="1"/>
        </p:nvGrpSpPr>
        <p:grpSpPr>
          <a:xfrm>
            <a:off x="1072933" y="4966402"/>
            <a:ext cx="10586496" cy="1419635"/>
            <a:chOff x="1072933" y="4966402"/>
            <a:chExt cx="10586496" cy="1419635"/>
          </a:xfrm>
        </p:grpSpPr>
        <p:sp>
          <p:nvSpPr>
            <p:cNvPr id="14" name="Freeform 5">
              <a:extLst>
                <a:ext uri="{FF2B5EF4-FFF2-40B4-BE49-F238E27FC236}">
                  <a16:creationId xmlns:a16="http://schemas.microsoft.com/office/drawing/2014/main" id="{0725349E-37E1-40BF-ABEC-B11A7B03BDC9}"/>
                </a:ext>
              </a:extLst>
            </p:cNvPr>
            <p:cNvSpPr>
              <a:spLocks/>
            </p:cNvSpPr>
            <p:nvPr userDrawn="1"/>
          </p:nvSpPr>
          <p:spPr bwMode="auto">
            <a:xfrm>
              <a:off x="1072933" y="4977925"/>
              <a:ext cx="1974232" cy="1408112"/>
            </a:xfrm>
            <a:prstGeom prst="rect">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5" name="Freeform 6">
              <a:extLst>
                <a:ext uri="{FF2B5EF4-FFF2-40B4-BE49-F238E27FC236}">
                  <a16:creationId xmlns:a16="http://schemas.microsoft.com/office/drawing/2014/main" id="{F6268FF4-584B-4D8A-849F-4C71DB191675}"/>
                </a:ext>
              </a:extLst>
            </p:cNvPr>
            <p:cNvSpPr>
              <a:spLocks/>
            </p:cNvSpPr>
            <p:nvPr userDrawn="1"/>
          </p:nvSpPr>
          <p:spPr bwMode="auto">
            <a:xfrm>
              <a:off x="3063637" y="4966402"/>
              <a:ext cx="8595792"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16" name="Text Placeholder 45">
            <a:extLst>
              <a:ext uri="{FF2B5EF4-FFF2-40B4-BE49-F238E27FC236}">
                <a16:creationId xmlns:a16="http://schemas.microsoft.com/office/drawing/2014/main" id="{5034F62E-F340-4EFC-8459-5B58C80CDAA4}"/>
              </a:ext>
            </a:extLst>
          </p:cNvPr>
          <p:cNvSpPr>
            <a:spLocks noGrp="1"/>
          </p:cNvSpPr>
          <p:nvPr userDrawn="1">
            <p:ph type="body" sz="quarter" idx="14" hasCustomPrompt="1"/>
          </p:nvPr>
        </p:nvSpPr>
        <p:spPr>
          <a:xfrm>
            <a:off x="3657600" y="5460277"/>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2329224" y="1746112"/>
            <a:ext cx="8312894"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381000" y="1750721"/>
            <a:ext cx="1974106" cy="1408112"/>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 name="TextBox 2"/>
          <p:cNvSpPr txBox="1"/>
          <p:nvPr userDrawn="1"/>
        </p:nvSpPr>
        <p:spPr>
          <a:xfrm>
            <a:off x="685145" y="2207922"/>
            <a:ext cx="1448455" cy="369332"/>
          </a:xfrm>
          <a:prstGeom prst="rect">
            <a:avLst/>
          </a:prstGeom>
          <a:noFill/>
        </p:spPr>
        <p:txBody>
          <a:bodyPr wrap="square" rtlCol="0">
            <a:spAutoFit/>
          </a:bodyPr>
          <a:lstStyle/>
          <a:p>
            <a:pPr fontAlgn="base">
              <a:spcBef>
                <a:spcPct val="0"/>
              </a:spcBef>
              <a:spcAft>
                <a:spcPct val="0"/>
              </a:spcAft>
            </a:pPr>
            <a:r>
              <a:rPr lang="en-US" dirty="0">
                <a:solidFill>
                  <a:srgbClr val="212121"/>
                </a:solidFill>
                <a:cs typeface="Arial" charset="0"/>
              </a:rPr>
              <a:t>Cloud Sprawl</a:t>
            </a:r>
          </a:p>
        </p:txBody>
      </p:sp>
      <p:sp>
        <p:nvSpPr>
          <p:cNvPr id="19" name="TextBox 18"/>
          <p:cNvSpPr txBox="1"/>
          <p:nvPr userDrawn="1"/>
        </p:nvSpPr>
        <p:spPr>
          <a:xfrm>
            <a:off x="940212" y="3829235"/>
            <a:ext cx="1448455" cy="369332"/>
          </a:xfrm>
          <a:prstGeom prst="rect">
            <a:avLst/>
          </a:prstGeom>
          <a:noFill/>
        </p:spPr>
        <p:txBody>
          <a:bodyPr wrap="square" rtlCol="0">
            <a:spAutoFit/>
          </a:bodyPr>
          <a:lstStyle/>
          <a:p>
            <a:pPr fontAlgn="base">
              <a:spcBef>
                <a:spcPct val="0"/>
              </a:spcBef>
              <a:spcAft>
                <a:spcPct val="0"/>
              </a:spcAft>
            </a:pPr>
            <a:r>
              <a:rPr lang="en-US" dirty="0">
                <a:solidFill>
                  <a:srgbClr val="212121"/>
                </a:solidFill>
                <a:cs typeface="Arial" charset="0"/>
              </a:rPr>
              <a:t>Shadow IT</a:t>
            </a:r>
          </a:p>
        </p:txBody>
      </p:sp>
      <p:sp>
        <p:nvSpPr>
          <p:cNvPr id="20" name="TextBox 19"/>
          <p:cNvSpPr txBox="1"/>
          <p:nvPr userDrawn="1"/>
        </p:nvSpPr>
        <p:spPr>
          <a:xfrm>
            <a:off x="1217506" y="5220316"/>
            <a:ext cx="1448455" cy="923330"/>
          </a:xfrm>
          <a:prstGeom prst="rect">
            <a:avLst/>
          </a:prstGeom>
          <a:noFill/>
        </p:spPr>
        <p:txBody>
          <a:bodyPr wrap="square" rtlCol="0">
            <a:spAutoFit/>
          </a:bodyPr>
          <a:lstStyle/>
          <a:p>
            <a:pPr algn="ctr" fontAlgn="base">
              <a:spcBef>
                <a:spcPct val="0"/>
              </a:spcBef>
              <a:spcAft>
                <a:spcPct val="0"/>
              </a:spcAft>
            </a:pPr>
            <a:r>
              <a:rPr lang="en-US" dirty="0">
                <a:solidFill>
                  <a:srgbClr val="212121"/>
                </a:solidFill>
                <a:cs typeface="Arial" charset="0"/>
              </a:rPr>
              <a:t>AWS Reserved Instances</a:t>
            </a: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2817923" y="2211364"/>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956313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 calcmode="lin" valueType="num">
                                      <p:cBhvr additive="base">
                                        <p:cTn id="28" dur="10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1+#ppt_w/2"/>
                                          </p:val>
                                        </p:tav>
                                        <p:tav tm="100000">
                                          <p:val>
                                            <p:strVal val="#ppt_x"/>
                                          </p:val>
                                        </p:tav>
                                      </p:tavLst>
                                    </p:anim>
                                    <p:anim calcmode="lin" valueType="num">
                                      <p:cBhvr additive="base">
                                        <p:cTn id="33" dur="10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30" grpId="0" animBg="1"/>
      <p:bldP spid="29" grpId="0" animBg="1"/>
      <p:bldP spid="3" grpId="0"/>
      <p:bldP spid="19" grpId="0"/>
      <p:bldP spid="20" grpId="0"/>
      <p:bldP spid="31" grpId="0" build="p">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69096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9416243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542596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697636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1482939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090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329918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lacehol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46443" y="1173622"/>
            <a:ext cx="4334861" cy="4651444"/>
          </a:xfrm>
          <a:prstGeom prst="rect">
            <a:avLst/>
          </a:prstGeom>
        </p:spPr>
        <p:txBody>
          <a:bodyPr/>
          <a:lstStyle>
            <a:lvl1pPr marL="0" indent="0">
              <a:buNone/>
              <a:defRPr sz="2133" baseline="0">
                <a:solidFill>
                  <a:srgbClr val="3D4042"/>
                </a:solidFill>
                <a:latin typeface="Arial" charset="0"/>
                <a:ea typeface="Arial" charset="0"/>
                <a:cs typeface="Arial" charset="0"/>
              </a:defRPr>
            </a:lvl1pPr>
            <a:lvl2pPr marL="609585" indent="0">
              <a:buNone/>
              <a:defRPr sz="2400">
                <a:solidFill>
                  <a:schemeClr val="bg1"/>
                </a:solidFill>
                <a:latin typeface="Arial" charset="0"/>
                <a:ea typeface="Arial" charset="0"/>
                <a:cs typeface="Arial" charset="0"/>
              </a:defRPr>
            </a:lvl2pPr>
            <a:lvl3pPr marL="1219170" indent="0">
              <a:buNone/>
              <a:defRPr sz="2133">
                <a:solidFill>
                  <a:schemeClr val="bg1"/>
                </a:solidFill>
                <a:latin typeface="Arial" charset="0"/>
                <a:ea typeface="Arial" charset="0"/>
                <a:cs typeface="Arial" charset="0"/>
              </a:defRPr>
            </a:lvl3pPr>
            <a:lvl4pPr marL="1828754" indent="0">
              <a:buNone/>
              <a:defRPr sz="1867">
                <a:solidFill>
                  <a:schemeClr val="bg1"/>
                </a:solidFill>
                <a:latin typeface="Arial" charset="0"/>
                <a:ea typeface="Arial" charset="0"/>
                <a:cs typeface="Arial" charset="0"/>
              </a:defRPr>
            </a:lvl4pPr>
            <a:lvl5pPr marL="2438339" indent="0">
              <a:buNone/>
              <a:defRPr sz="1867">
                <a:solidFill>
                  <a:schemeClr val="bg1"/>
                </a:solidFill>
                <a:latin typeface="Arial" charset="0"/>
                <a:ea typeface="Arial" charset="0"/>
                <a:cs typeface="Arial" charset="0"/>
              </a:defRPr>
            </a:lvl5pPr>
          </a:lstStyle>
          <a:p>
            <a:pPr lvl="0"/>
            <a:r>
              <a:rPr lang="en-US" dirty="0"/>
              <a:t>Add cycle description or supporting bullets here</a:t>
            </a:r>
          </a:p>
        </p:txBody>
      </p:sp>
      <p:grpSp>
        <p:nvGrpSpPr>
          <p:cNvPr id="9" name="Group 8"/>
          <p:cNvGrpSpPr/>
          <p:nvPr userDrawn="1"/>
        </p:nvGrpSpPr>
        <p:grpSpPr>
          <a:xfrm>
            <a:off x="-11395" y="1892256"/>
            <a:ext cx="12168776" cy="4214751"/>
            <a:chOff x="614855" y="1387366"/>
            <a:chExt cx="7677822" cy="2654208"/>
          </a:xfrm>
        </p:grpSpPr>
        <p:cxnSp>
          <p:nvCxnSpPr>
            <p:cNvPr id="10" name="Straight Connector 9"/>
            <p:cNvCxnSpPr/>
            <p:nvPr userDrawn="1"/>
          </p:nvCxnSpPr>
          <p:spPr>
            <a:xfrm flipH="1">
              <a:off x="7551698" y="1387366"/>
              <a:ext cx="740979" cy="2648606"/>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614855" y="4035972"/>
              <a:ext cx="6936845" cy="5602"/>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userDrawn="1"/>
        </p:nvSpPr>
        <p:spPr>
          <a:xfrm>
            <a:off x="1" y="6141409"/>
            <a:ext cx="12191999" cy="186171"/>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20" name="Right Triangle 19"/>
          <p:cNvSpPr/>
          <p:nvPr userDrawn="1"/>
        </p:nvSpPr>
        <p:spPr>
          <a:xfrm rot="16200000">
            <a:off x="9491622" y="3441031"/>
            <a:ext cx="4226364" cy="1174395"/>
          </a:xfrm>
          <a:prstGeom prst="rtTriangl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0044017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68185"/>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9745499"/>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549480"/>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657556382"/>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5244530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a:t>Basic table. Double-click to edit in Excel.</a:t>
            </a:r>
          </a:p>
        </p:txBody>
      </p:sp>
    </p:spTree>
    <p:extLst>
      <p:ext uri="{BB962C8B-B14F-4D97-AF65-F5344CB8AC3E}">
        <p14:creationId xmlns:p14="http://schemas.microsoft.com/office/powerpoint/2010/main" val="28969252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srgbClr val="FFFFFF"/>
              </a:solidFill>
            </a:endParaRPr>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28784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pPr fontAlgn="base">
              <a:spcBef>
                <a:spcPct val="0"/>
              </a:spcBef>
              <a:spcAft>
                <a:spcPct val="0"/>
              </a:spcAft>
            </a:pPr>
            <a:fld id="{425404F2-BE9A-4460-8815-8F645183555F}" type="datetimeFigureOut">
              <a:rPr lang="en-US" smtClean="0">
                <a:solidFill>
                  <a:srgbClr val="212121"/>
                </a:solidFill>
                <a:latin typeface="Helvetica Neue" pitchFamily="2" charset="0"/>
                <a:cs typeface="Arial" charset="0"/>
              </a:rPr>
              <a:pPr fontAlgn="base">
                <a:spcBef>
                  <a:spcPct val="0"/>
                </a:spcBef>
                <a:spcAft>
                  <a:spcPct val="0"/>
                </a:spcAft>
              </a:pPr>
              <a:t>8/14/2019</a:t>
            </a:fld>
            <a:endParaRPr lang="en-US">
              <a:solidFill>
                <a:srgbClr val="212121"/>
              </a:solidFill>
              <a:latin typeface="Helvetica Neue" pitchFamily="2" charset="0"/>
              <a:cs typeface="Arial" charset="0"/>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fontAlgn="base">
              <a:spcBef>
                <a:spcPct val="0"/>
              </a:spcBef>
              <a:spcAft>
                <a:spcPct val="0"/>
              </a:spcAft>
            </a:pPr>
            <a:endParaRPr lang="en-US">
              <a:solidFill>
                <a:srgbClr val="212121"/>
              </a:solidFill>
              <a:latin typeface="Helvetica Neue" pitchFamily="2" charset="0"/>
              <a:cs typeface="Arial" charset="0"/>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fontAlgn="base">
              <a:spcBef>
                <a:spcPct val="0"/>
              </a:spcBef>
              <a:spcAft>
                <a:spcPct val="0"/>
              </a:spcAft>
            </a:pPr>
            <a:fld id="{96E69268-9C8B-4EBF-A9EE-DC5DC2D48DC3}" type="slidenum">
              <a:rPr lang="en-US" smtClean="0">
                <a:solidFill>
                  <a:srgbClr val="212121"/>
                </a:solidFill>
                <a:latin typeface="Helvetica Neue" pitchFamily="2" charset="0"/>
                <a:cs typeface="Arial" charset="0"/>
              </a:rPr>
              <a:pPr fontAlgn="base">
                <a:spcBef>
                  <a:spcPct val="0"/>
                </a:spcBef>
                <a:spcAft>
                  <a:spcPct val="0"/>
                </a:spcAft>
              </a:pPr>
              <a:t>‹#›</a:t>
            </a:fld>
            <a:endParaRPr lang="en-US">
              <a:solidFill>
                <a:srgbClr val="212121"/>
              </a:solidFill>
              <a:latin typeface="Helvetica Neue" pitchFamily="2" charset="0"/>
              <a:cs typeface="Arial" charset="0"/>
            </a:endParaRPr>
          </a:p>
        </p:txBody>
      </p:sp>
    </p:spTree>
    <p:extLst>
      <p:ext uri="{BB962C8B-B14F-4D97-AF65-F5344CB8AC3E}">
        <p14:creationId xmlns:p14="http://schemas.microsoft.com/office/powerpoint/2010/main" val="35901480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249267008"/>
      </p:ext>
    </p:extLst>
  </p:cSld>
  <p:clrMapOvr>
    <a:masterClrMapping/>
  </p:clrMapOvr>
  <p:transition spd="med" advClick="0">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4052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1762188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509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5953133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a:prstGeom prst="rect">
            <a:avLst/>
          </a:prstGeo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a:t>Click to edit Master title style</a:t>
            </a:r>
          </a:p>
        </p:txBody>
      </p:sp>
      <p:sp>
        <p:nvSpPr>
          <p:cNvPr id="3" name="Subtitle 2"/>
          <p:cNvSpPr>
            <a:spLocks noGrp="1"/>
          </p:cNvSpPr>
          <p:nvPr>
            <p:ph type="subTitle" idx="1"/>
          </p:nvPr>
        </p:nvSpPr>
        <p:spPr>
          <a:xfrm>
            <a:off x="2212227" y="4110038"/>
            <a:ext cx="7920943" cy="1028097"/>
          </a:xfrm>
          <a:prstGeom prst="rect">
            <a:avLst/>
          </a:prstGeo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5212493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fld id="{C764DE79-268F-4C1A-8933-263129D2AF90}" type="datetimeFigureOut">
              <a:rPr lang="en-US" smtClean="0">
                <a:solidFill>
                  <a:srgbClr val="212121"/>
                </a:solidFill>
                <a:latin typeface="Helvetica Neue" pitchFamily="2" charset="0"/>
                <a:cs typeface="Arial" charset="0"/>
              </a:rPr>
              <a:pPr fontAlgn="base">
                <a:spcBef>
                  <a:spcPct val="0"/>
                </a:spcBef>
                <a:spcAft>
                  <a:spcPct val="0"/>
                </a:spcAft>
              </a:pPr>
              <a:t>8/14/2019</a:t>
            </a:fld>
            <a:endParaRPr lang="en-US" dirty="0">
              <a:solidFill>
                <a:srgbClr val="212121"/>
              </a:solidFill>
              <a:latin typeface="Helvetica Neue" pitchFamily="2" charset="0"/>
              <a:cs typeface="Arial" charset="0"/>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fontAlgn="base">
              <a:spcBef>
                <a:spcPct val="0"/>
              </a:spcBef>
              <a:spcAft>
                <a:spcPct val="0"/>
              </a:spcAft>
            </a:pPr>
            <a:endParaRPr lang="en-US" dirty="0">
              <a:solidFill>
                <a:srgbClr val="212121"/>
              </a:solidFill>
              <a:latin typeface="Helvetica Neue" pitchFamily="2" charset="0"/>
              <a:cs typeface="Arial" charset="0"/>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fontAlgn="base">
              <a:spcBef>
                <a:spcPct val="0"/>
              </a:spcBef>
              <a:spcAft>
                <a:spcPct val="0"/>
              </a:spcAft>
            </a:pPr>
            <a:r>
              <a:rPr lang="en-US">
                <a:solidFill>
                  <a:srgbClr val="212121"/>
                </a:solidFill>
                <a:latin typeface="Helvetica Neue" pitchFamily="2" charset="0"/>
                <a:cs typeface="Arial" charset="0"/>
              </a:rPr>
              <a:t>  3 Simple Steps to MS CSP   </a:t>
            </a:r>
            <a:fld id="{48EFEC78-474E-4F82-9560-0B18600D68C3}" type="slidenum">
              <a:rPr lang="en-US" smtClean="0">
                <a:solidFill>
                  <a:srgbClr val="212121"/>
                </a:solidFill>
                <a:latin typeface="Helvetica Neue" pitchFamily="2" charset="0"/>
                <a:cs typeface="Arial" charset="0"/>
              </a:rPr>
              <a:pPr fontAlgn="base">
                <a:spcBef>
                  <a:spcPct val="0"/>
                </a:spcBef>
                <a:spcAft>
                  <a:spcPct val="0"/>
                </a:spcAft>
              </a:pPr>
              <a:t>‹#›</a:t>
            </a:fld>
            <a:endParaRPr lang="en-US" dirty="0">
              <a:solidFill>
                <a:srgbClr val="212121"/>
              </a:solidFill>
              <a:latin typeface="Helvetica Neue" pitchFamily="2" charset="0"/>
              <a:cs typeface="Arial" charset="0"/>
            </a:endParaRPr>
          </a:p>
        </p:txBody>
      </p:sp>
    </p:spTree>
    <p:extLst>
      <p:ext uri="{BB962C8B-B14F-4D97-AF65-F5344CB8AC3E}">
        <p14:creationId xmlns:p14="http://schemas.microsoft.com/office/powerpoint/2010/main" val="35811300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396787"/>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701714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304509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707329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178766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459000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 with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00389" y="278446"/>
            <a:ext cx="5228440" cy="444332"/>
          </a:xfrm>
          <a:prstGeom prst="rect">
            <a:avLst/>
          </a:prstGeom>
        </p:spPr>
        <p:txBody>
          <a:bodyPr vert="horz" anchor="ctr"/>
          <a:lstStyle>
            <a:lvl1pPr algn="l">
              <a:defRPr sz="2400" baseline="0">
                <a:solidFill>
                  <a:schemeClr val="bg1"/>
                </a:solidFill>
                <a:latin typeface="Arial"/>
                <a:cs typeface="Arial"/>
              </a:defRPr>
            </a:lvl1pPr>
          </a:lstStyle>
          <a:p>
            <a:r>
              <a:rPr lang="en-US" dirty="0"/>
              <a:t>Chart Name</a:t>
            </a:r>
          </a:p>
        </p:txBody>
      </p:sp>
      <p:sp>
        <p:nvSpPr>
          <p:cNvPr id="4" name="Text Placeholder 3"/>
          <p:cNvSpPr>
            <a:spLocks noGrp="1"/>
          </p:cNvSpPr>
          <p:nvPr>
            <p:ph type="body" sz="quarter" idx="10" hasCustomPrompt="1"/>
          </p:nvPr>
        </p:nvSpPr>
        <p:spPr>
          <a:xfrm>
            <a:off x="6068869" y="214531"/>
            <a:ext cx="2232860" cy="572160"/>
          </a:xfrm>
          <a:prstGeom prst="rect">
            <a:avLst/>
          </a:prstGeom>
        </p:spPr>
        <p:txBody>
          <a:bodyPr/>
          <a:lstStyle>
            <a:lvl1pPr marL="0" indent="0">
              <a:buNone/>
              <a:defRPr sz="1400" baseline="0">
                <a:solidFill>
                  <a:srgbClr val="FF0000"/>
                </a:solidFill>
                <a:latin typeface="Arial" charset="0"/>
                <a:ea typeface="Arial" charset="0"/>
                <a:cs typeface="Arial" charset="0"/>
              </a:defRPr>
            </a:lvl1pPr>
            <a:lvl2pPr marL="609585" indent="0">
              <a:buNone/>
              <a:defRPr sz="1400">
                <a:solidFill>
                  <a:srgbClr val="FF0000"/>
                </a:solidFill>
                <a:latin typeface="Arial" charset="0"/>
                <a:ea typeface="Arial" charset="0"/>
                <a:cs typeface="Arial" charset="0"/>
              </a:defRPr>
            </a:lvl2pPr>
            <a:lvl3pPr marL="1219170" indent="0">
              <a:buNone/>
              <a:defRPr sz="1333">
                <a:solidFill>
                  <a:srgbClr val="FF0000"/>
                </a:solidFill>
                <a:latin typeface="Arial" charset="0"/>
                <a:ea typeface="Arial" charset="0"/>
                <a:cs typeface="Arial" charset="0"/>
              </a:defRPr>
            </a:lvl3pPr>
            <a:lvl4pPr marL="1828754" indent="0">
              <a:buNone/>
              <a:defRPr sz="1200">
                <a:solidFill>
                  <a:srgbClr val="FF0000"/>
                </a:solidFill>
                <a:latin typeface="Arial" charset="0"/>
                <a:ea typeface="Arial" charset="0"/>
                <a:cs typeface="Arial" charset="0"/>
              </a:defRPr>
            </a:lvl4pPr>
            <a:lvl5pPr marL="2438339" indent="0">
              <a:buNone/>
              <a:defRPr sz="1200">
                <a:solidFill>
                  <a:srgbClr val="FF0000"/>
                </a:solidFill>
                <a:latin typeface="Arial" charset="0"/>
                <a:ea typeface="Arial" charset="0"/>
                <a:cs typeface="Arial" charset="0"/>
              </a:defRPr>
            </a:lvl5pPr>
          </a:lstStyle>
          <a:p>
            <a:pPr lvl="0"/>
            <a:r>
              <a:rPr lang="en-US"/>
              <a:t>Right-click </a:t>
            </a:r>
            <a:r>
              <a:rPr lang="en-US" dirty="0"/>
              <a:t>&amp; select “edit data” to update pie chart.</a:t>
            </a:r>
          </a:p>
        </p:txBody>
      </p:sp>
    </p:spTree>
    <p:extLst>
      <p:ext uri="{BB962C8B-B14F-4D97-AF65-F5344CB8AC3E}">
        <p14:creationId xmlns:p14="http://schemas.microsoft.com/office/powerpoint/2010/main" val="13944889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272784949"/>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8980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4" name="Freeform 11">
            <a:extLst>
              <a:ext uri="{FF2B5EF4-FFF2-40B4-BE49-F238E27FC236}">
                <a16:creationId xmlns:a16="http://schemas.microsoft.com/office/drawing/2014/main" id="{61A176E4-FA2C-4F8A-AF97-49B820913D14}"/>
              </a:ext>
            </a:extLst>
          </p:cNvPr>
          <p:cNvSpPr>
            <a:spLocks noEditPoints="1"/>
          </p:cNvSpPr>
          <p:nvPr userDrawn="1"/>
        </p:nvSpPr>
        <p:spPr bwMode="auto">
          <a:xfrm>
            <a:off x="228600" y="1852173"/>
            <a:ext cx="841376" cy="915987"/>
          </a:xfrm>
          <a:custGeom>
            <a:avLst/>
            <a:gdLst>
              <a:gd name="T0" fmla="*/ 177 w 350"/>
              <a:gd name="T1" fmla="*/ 382 h 382"/>
              <a:gd name="T2" fmla="*/ 0 w 350"/>
              <a:gd name="T3" fmla="*/ 382 h 382"/>
              <a:gd name="T4" fmla="*/ 0 w 350"/>
              <a:gd name="T5" fmla="*/ 256 h 382"/>
              <a:gd name="T6" fmla="*/ 14 w 350"/>
              <a:gd name="T7" fmla="*/ 135 h 382"/>
              <a:gd name="T8" fmla="*/ 64 w 350"/>
              <a:gd name="T9" fmla="*/ 55 h 382"/>
              <a:gd name="T10" fmla="*/ 157 w 350"/>
              <a:gd name="T11" fmla="*/ 0 h 382"/>
              <a:gd name="T12" fmla="*/ 191 w 350"/>
              <a:gd name="T13" fmla="*/ 73 h 382"/>
              <a:gd name="T14" fmla="*/ 116 w 350"/>
              <a:gd name="T15" fmla="*/ 122 h 382"/>
              <a:gd name="T16" fmla="*/ 91 w 350"/>
              <a:gd name="T17" fmla="*/ 205 h 382"/>
              <a:gd name="T18" fmla="*/ 177 w 350"/>
              <a:gd name="T19" fmla="*/ 205 h 382"/>
              <a:gd name="T20" fmla="*/ 177 w 350"/>
              <a:gd name="T21" fmla="*/ 382 h 382"/>
              <a:gd name="T22" fmla="*/ 340 w 350"/>
              <a:gd name="T23" fmla="*/ 382 h 382"/>
              <a:gd name="T24" fmla="*/ 215 w 350"/>
              <a:gd name="T25" fmla="*/ 382 h 382"/>
              <a:gd name="T26" fmla="*/ 215 w 350"/>
              <a:gd name="T27" fmla="*/ 293 h 382"/>
              <a:gd name="T28" fmla="*/ 225 w 350"/>
              <a:gd name="T29" fmla="*/ 207 h 382"/>
              <a:gd name="T30" fmla="*/ 260 w 350"/>
              <a:gd name="T31" fmla="*/ 151 h 382"/>
              <a:gd name="T32" fmla="*/ 326 w 350"/>
              <a:gd name="T33" fmla="*/ 112 h 382"/>
              <a:gd name="T34" fmla="*/ 350 w 350"/>
              <a:gd name="T35" fmla="*/ 164 h 382"/>
              <a:gd name="T36" fmla="*/ 297 w 350"/>
              <a:gd name="T37" fmla="*/ 198 h 382"/>
              <a:gd name="T38" fmla="*/ 280 w 350"/>
              <a:gd name="T39" fmla="*/ 257 h 382"/>
              <a:gd name="T40" fmla="*/ 340 w 350"/>
              <a:gd name="T41" fmla="*/ 257 h 382"/>
              <a:gd name="T42" fmla="*/ 340 w 350"/>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82">
                <a:moveTo>
                  <a:pt x="177" y="382"/>
                </a:moveTo>
                <a:cubicBezTo>
                  <a:pt x="0" y="382"/>
                  <a:pt x="0" y="382"/>
                  <a:pt x="0" y="382"/>
                </a:cubicBezTo>
                <a:cubicBezTo>
                  <a:pt x="0" y="256"/>
                  <a:pt x="0" y="256"/>
                  <a:pt x="0" y="256"/>
                </a:cubicBezTo>
                <a:cubicBezTo>
                  <a:pt x="0" y="204"/>
                  <a:pt x="5" y="164"/>
                  <a:pt x="14" y="135"/>
                </a:cubicBezTo>
                <a:cubicBezTo>
                  <a:pt x="23" y="105"/>
                  <a:pt x="39" y="79"/>
                  <a:pt x="64" y="55"/>
                </a:cubicBezTo>
                <a:cubicBezTo>
                  <a:pt x="88" y="32"/>
                  <a:pt x="119" y="13"/>
                  <a:pt x="157" y="0"/>
                </a:cubicBezTo>
                <a:cubicBezTo>
                  <a:pt x="191" y="73"/>
                  <a:pt x="191" y="73"/>
                  <a:pt x="191" y="73"/>
                </a:cubicBezTo>
                <a:cubicBezTo>
                  <a:pt x="156" y="84"/>
                  <a:pt x="131" y="101"/>
                  <a:pt x="116" y="122"/>
                </a:cubicBezTo>
                <a:cubicBezTo>
                  <a:pt x="100" y="143"/>
                  <a:pt x="92" y="171"/>
                  <a:pt x="91" y="205"/>
                </a:cubicBezTo>
                <a:cubicBezTo>
                  <a:pt x="177" y="205"/>
                  <a:pt x="177" y="205"/>
                  <a:pt x="177" y="205"/>
                </a:cubicBezTo>
                <a:cubicBezTo>
                  <a:pt x="177" y="382"/>
                  <a:pt x="177" y="382"/>
                  <a:pt x="177" y="382"/>
                </a:cubicBezTo>
                <a:close/>
                <a:moveTo>
                  <a:pt x="340" y="382"/>
                </a:moveTo>
                <a:cubicBezTo>
                  <a:pt x="215" y="382"/>
                  <a:pt x="215" y="382"/>
                  <a:pt x="215" y="382"/>
                </a:cubicBezTo>
                <a:cubicBezTo>
                  <a:pt x="215" y="293"/>
                  <a:pt x="215" y="293"/>
                  <a:pt x="215" y="293"/>
                </a:cubicBezTo>
                <a:cubicBezTo>
                  <a:pt x="215" y="256"/>
                  <a:pt x="219" y="228"/>
                  <a:pt x="225" y="207"/>
                </a:cubicBezTo>
                <a:cubicBezTo>
                  <a:pt x="231" y="186"/>
                  <a:pt x="243" y="168"/>
                  <a:pt x="260" y="151"/>
                </a:cubicBezTo>
                <a:cubicBezTo>
                  <a:pt x="278" y="135"/>
                  <a:pt x="300" y="122"/>
                  <a:pt x="326" y="112"/>
                </a:cubicBezTo>
                <a:cubicBezTo>
                  <a:pt x="350" y="164"/>
                  <a:pt x="350" y="164"/>
                  <a:pt x="350" y="164"/>
                </a:cubicBezTo>
                <a:cubicBezTo>
                  <a:pt x="326" y="172"/>
                  <a:pt x="308" y="184"/>
                  <a:pt x="297" y="198"/>
                </a:cubicBezTo>
                <a:cubicBezTo>
                  <a:pt x="286" y="213"/>
                  <a:pt x="280" y="233"/>
                  <a:pt x="280" y="257"/>
                </a:cubicBezTo>
                <a:cubicBezTo>
                  <a:pt x="340" y="257"/>
                  <a:pt x="340" y="257"/>
                  <a:pt x="340" y="257"/>
                </a:cubicBezTo>
                <a:cubicBezTo>
                  <a:pt x="340" y="382"/>
                  <a:pt x="340" y="382"/>
                  <a:pt x="340" y="38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51797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1" name="Picture Placeholder 5">
            <a:extLst>
              <a:ext uri="{FF2B5EF4-FFF2-40B4-BE49-F238E27FC236}">
                <a16:creationId xmlns:a16="http://schemas.microsoft.com/office/drawing/2014/main" id="{4BC1A883-3710-441D-94E5-520487BFD8A6}"/>
              </a:ext>
            </a:extLst>
          </p:cNvPr>
          <p:cNvSpPr>
            <a:spLocks noGrp="1"/>
          </p:cNvSpPr>
          <p:nvPr>
            <p:ph type="pic" sz="quarter" idx="20"/>
          </p:nvPr>
        </p:nvSpPr>
        <p:spPr>
          <a:xfrm>
            <a:off x="7719786"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4" name="Picture Placeholder 5">
            <a:extLst>
              <a:ext uri="{FF2B5EF4-FFF2-40B4-BE49-F238E27FC236}">
                <a16:creationId xmlns:a16="http://schemas.microsoft.com/office/drawing/2014/main" id="{CBF411E0-0565-4E16-ACBA-FF469B2D0C76}"/>
              </a:ext>
            </a:extLst>
          </p:cNvPr>
          <p:cNvSpPr>
            <a:spLocks noGrp="1"/>
          </p:cNvSpPr>
          <p:nvPr>
            <p:ph type="pic" sz="quarter" idx="22"/>
          </p:nvPr>
        </p:nvSpPr>
        <p:spPr>
          <a:xfrm>
            <a:off x="10274301"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480534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
                                  </p:stCondLst>
                                  <p:iterate type="wd">
                                    <p:tmPct val="10000"/>
                                  </p:iterate>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fade">
                                      <p:cBhvr>
                                        <p:cTn id="20" dur="500"/>
                                        <p:tgtEl>
                                          <p:spTgt spid="45">
                                            <p:txEl>
                                              <p:pRg st="0" end="0"/>
                                            </p:txEl>
                                          </p:spTgt>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1000" fill="hold"/>
                                        <p:tgtEl>
                                          <p:spTgt spid="46"/>
                                        </p:tgtEl>
                                        <p:attrNameLst>
                                          <p:attrName>ppt_w</p:attrName>
                                        </p:attrNameLst>
                                      </p:cBhvr>
                                      <p:tavLst>
                                        <p:tav tm="0">
                                          <p:val>
                                            <p:strVal val="#ppt_w+.3"/>
                                          </p:val>
                                        </p:tav>
                                        <p:tav tm="100000">
                                          <p:val>
                                            <p:strVal val="#ppt_w"/>
                                          </p:val>
                                        </p:tav>
                                      </p:tavLst>
                                    </p:anim>
                                    <p:anim calcmode="lin" valueType="num">
                                      <p:cBhvr>
                                        <p:cTn id="25" dur="1000" fill="hold"/>
                                        <p:tgtEl>
                                          <p:spTgt spid="46"/>
                                        </p:tgtEl>
                                        <p:attrNameLst>
                                          <p:attrName>ppt_h</p:attrName>
                                        </p:attrNameLst>
                                      </p:cBhvr>
                                      <p:tavLst>
                                        <p:tav tm="0">
                                          <p:val>
                                            <p:strVal val="#ppt_h"/>
                                          </p:val>
                                        </p:tav>
                                        <p:tav tm="100000">
                                          <p:val>
                                            <p:strVal val="#ppt_h"/>
                                          </p:val>
                                        </p:tav>
                                      </p:tavLst>
                                    </p:anim>
                                    <p:animEffect transition="in" filter="fade">
                                      <p:cBhvr>
                                        <p:cTn id="26" dur="1000"/>
                                        <p:tgtEl>
                                          <p:spTgt spid="46"/>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100"/>
                                  </p:stCondLst>
                                  <p:childTnLst>
                                    <p:set>
                                      <p:cBhvr>
                                        <p:cTn id="32" dur="1" fill="hold">
                                          <p:stCondLst>
                                            <p:cond delay="0"/>
                                          </p:stCondLst>
                                        </p:cTn>
                                        <p:tgtEl>
                                          <p:spTgt spid="47">
                                            <p:txEl>
                                              <p:pRg st="0" end="0"/>
                                            </p:txEl>
                                          </p:spTgt>
                                        </p:tgtEl>
                                        <p:attrNameLst>
                                          <p:attrName>style.visibility</p:attrName>
                                        </p:attrNameLst>
                                      </p:cBhvr>
                                      <p:to>
                                        <p:strVal val="visible"/>
                                      </p:to>
                                    </p:set>
                                    <p:animEffect transition="in" filter="fade">
                                      <p:cBhvr>
                                        <p:cTn id="33" dur="500"/>
                                        <p:tgtEl>
                                          <p:spTgt spid="47">
                                            <p:txEl>
                                              <p:pRg st="0" end="0"/>
                                            </p:txEl>
                                          </p:spTgt>
                                        </p:tgtEl>
                                      </p:cBhvr>
                                    </p:animEffect>
                                  </p:childTnLst>
                                </p:cTn>
                              </p:par>
                            </p:childTnLst>
                          </p:cTn>
                        </p:par>
                        <p:par>
                          <p:cTn id="34" fill="hold">
                            <p:stCondLst>
                              <p:cond delay="225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strVal val="#ppt_w+.3"/>
                                          </p:val>
                                        </p:tav>
                                        <p:tav tm="100000">
                                          <p:val>
                                            <p:strVal val="#ppt_w"/>
                                          </p:val>
                                        </p:tav>
                                      </p:tavLst>
                                    </p:anim>
                                    <p:anim calcmode="lin" valueType="num">
                                      <p:cBhvr>
                                        <p:cTn id="38" dur="1000" fill="hold"/>
                                        <p:tgtEl>
                                          <p:spTgt spid="49"/>
                                        </p:tgtEl>
                                        <p:attrNameLst>
                                          <p:attrName>ppt_h</p:attrName>
                                        </p:attrNameLst>
                                      </p:cBhvr>
                                      <p:tavLst>
                                        <p:tav tm="0">
                                          <p:val>
                                            <p:strVal val="#ppt_h"/>
                                          </p:val>
                                        </p:tav>
                                        <p:tav tm="100000">
                                          <p:val>
                                            <p:strVal val="#ppt_h"/>
                                          </p:val>
                                        </p:tav>
                                      </p:tavLst>
                                    </p:anim>
                                    <p:animEffect transition="in" filter="fade">
                                      <p:cBhvr>
                                        <p:cTn id="39" dur="1000"/>
                                        <p:tgtEl>
                                          <p:spTgt spid="49"/>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10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childTnLst>
                          </p:cTn>
                        </p:par>
                        <p:par>
                          <p:cTn id="47" fill="hold">
                            <p:stCondLst>
                              <p:cond delay="3250"/>
                            </p:stCondLst>
                            <p:childTnLst>
                              <p:par>
                                <p:cTn id="48" presetID="50" presetClass="entr" presetSubtype="0" decel="10000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strVal val="#ppt_w+.3"/>
                                          </p:val>
                                        </p:tav>
                                        <p:tav tm="100000">
                                          <p:val>
                                            <p:strVal val="#ppt_w"/>
                                          </p:val>
                                        </p:tav>
                                      </p:tavLst>
                                    </p:anim>
                                    <p:anim calcmode="lin" valueType="num">
                                      <p:cBhvr>
                                        <p:cTn id="51" dur="1000" fill="hold"/>
                                        <p:tgtEl>
                                          <p:spTgt spid="52"/>
                                        </p:tgtEl>
                                        <p:attrNameLst>
                                          <p:attrName>ppt_h</p:attrName>
                                        </p:attrNameLst>
                                      </p:cBhvr>
                                      <p:tavLst>
                                        <p:tav tm="0">
                                          <p:val>
                                            <p:strVal val="#ppt_h"/>
                                          </p:val>
                                        </p:tav>
                                        <p:tav tm="100000">
                                          <p:val>
                                            <p:strVal val="#ppt_h"/>
                                          </p:val>
                                        </p:tav>
                                      </p:tavLst>
                                    </p:anim>
                                    <p:animEffect transition="in" filter="fade">
                                      <p:cBhvr>
                                        <p:cTn id="52" dur="1000"/>
                                        <p:tgtEl>
                                          <p:spTgt spid="5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10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4"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Tree>
    <p:extLst>
      <p:ext uri="{BB962C8B-B14F-4D97-AF65-F5344CB8AC3E}">
        <p14:creationId xmlns:p14="http://schemas.microsoft.com/office/powerpoint/2010/main" val="2274623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2" name="Arrow: Left-Right 21">
            <a:extLst>
              <a:ext uri="{FF2B5EF4-FFF2-40B4-BE49-F238E27FC236}">
                <a16:creationId xmlns:a16="http://schemas.microsoft.com/office/drawing/2014/main" id="{22A89A33-EAC2-44B0-B53F-1158DCB35D93}"/>
              </a:ext>
            </a:extLst>
          </p:cNvPr>
          <p:cNvSpPr/>
          <p:nvPr userDrawn="1"/>
        </p:nvSpPr>
        <p:spPr>
          <a:xfrm>
            <a:off x="634880" y="4253697"/>
            <a:ext cx="11024376" cy="1417228"/>
          </a:xfrm>
          <a:prstGeom prst="leftRightArrow">
            <a:avLst>
              <a:gd name="adj1" fmla="val 70513"/>
              <a:gd name="adj2" fmla="val 3653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ctr" fontAlgn="base">
              <a:spcBef>
                <a:spcPct val="0"/>
              </a:spcBef>
              <a:spcAft>
                <a:spcPct val="0"/>
              </a:spcAft>
              <a:buFont typeface="Arial" panose="020B0604020202020204" pitchFamily="34" charset="0"/>
              <a:buChar char="•"/>
            </a:pPr>
            <a:endParaRPr lang="en-US" dirty="0">
              <a:solidFill>
                <a:prstClr val="white"/>
              </a:solidFill>
            </a:endParaRPr>
          </a:p>
        </p:txBody>
      </p:sp>
      <p:sp>
        <p:nvSpPr>
          <p:cNvPr id="23" name="Text Placeholder 45">
            <a:extLst>
              <a:ext uri="{FF2B5EF4-FFF2-40B4-BE49-F238E27FC236}">
                <a16:creationId xmlns:a16="http://schemas.microsoft.com/office/drawing/2014/main" id="{EBDC8FBD-A5DE-47DE-B63B-194C838BDE0E}"/>
              </a:ext>
            </a:extLst>
          </p:cNvPr>
          <p:cNvSpPr>
            <a:spLocks noGrp="1"/>
          </p:cNvSpPr>
          <p:nvPr>
            <p:ph type="body" sz="quarter" idx="24" hasCustomPrompt="1"/>
          </p:nvPr>
        </p:nvSpPr>
        <p:spPr>
          <a:xfrm>
            <a:off x="1060105" y="4526932"/>
            <a:ext cx="1243258" cy="870759"/>
          </a:xfrm>
          <a:prstGeom prst="rect">
            <a:avLst/>
          </a:prstGeom>
        </p:spPr>
        <p:txBody>
          <a:bodyPr anchor="ctr" anchorCtr="0"/>
          <a:lstStyle>
            <a:lvl1pPr marL="0" indent="0" algn="l">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5" name="Text Placeholder 45">
            <a:extLst>
              <a:ext uri="{FF2B5EF4-FFF2-40B4-BE49-F238E27FC236}">
                <a16:creationId xmlns:a16="http://schemas.microsoft.com/office/drawing/2014/main" id="{B5D8F5E8-CD63-4C5C-824E-D6F2B2FE73CF}"/>
              </a:ext>
            </a:extLst>
          </p:cNvPr>
          <p:cNvSpPr>
            <a:spLocks noGrp="1"/>
          </p:cNvSpPr>
          <p:nvPr>
            <p:ph type="body" sz="quarter" idx="25" hasCustomPrompt="1"/>
          </p:nvPr>
        </p:nvSpPr>
        <p:spPr>
          <a:xfrm>
            <a:off x="2368374"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6" name="Text Placeholder 45">
            <a:extLst>
              <a:ext uri="{FF2B5EF4-FFF2-40B4-BE49-F238E27FC236}">
                <a16:creationId xmlns:a16="http://schemas.microsoft.com/office/drawing/2014/main" id="{7B39D39F-B019-45FB-9B74-DB23813A76C3}"/>
              </a:ext>
            </a:extLst>
          </p:cNvPr>
          <p:cNvSpPr>
            <a:spLocks noGrp="1"/>
          </p:cNvSpPr>
          <p:nvPr>
            <p:ph type="body" sz="quarter" idx="26" hasCustomPrompt="1"/>
          </p:nvPr>
        </p:nvSpPr>
        <p:spPr>
          <a:xfrm>
            <a:off x="5302057"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7" name="Text Placeholder 45">
            <a:extLst>
              <a:ext uri="{FF2B5EF4-FFF2-40B4-BE49-F238E27FC236}">
                <a16:creationId xmlns:a16="http://schemas.microsoft.com/office/drawing/2014/main" id="{788B8000-B122-4004-9291-746781072FB0}"/>
              </a:ext>
            </a:extLst>
          </p:cNvPr>
          <p:cNvSpPr>
            <a:spLocks noGrp="1"/>
          </p:cNvSpPr>
          <p:nvPr>
            <p:ph type="body" sz="quarter" idx="27" hasCustomPrompt="1"/>
          </p:nvPr>
        </p:nvSpPr>
        <p:spPr>
          <a:xfrm>
            <a:off x="8235740"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63" name="Group 62">
            <a:extLst>
              <a:ext uri="{FF2B5EF4-FFF2-40B4-BE49-F238E27FC236}">
                <a16:creationId xmlns:a16="http://schemas.microsoft.com/office/drawing/2014/main" id="{2F015810-4A43-4B93-A71B-CAE88A070629}"/>
              </a:ext>
            </a:extLst>
          </p:cNvPr>
          <p:cNvGrpSpPr/>
          <p:nvPr userDrawn="1"/>
        </p:nvGrpSpPr>
        <p:grpSpPr>
          <a:xfrm>
            <a:off x="723367" y="5833363"/>
            <a:ext cx="10847984" cy="463948"/>
            <a:chOff x="723367" y="5292526"/>
            <a:chExt cx="10847984" cy="463948"/>
          </a:xfrm>
        </p:grpSpPr>
        <p:sp>
          <p:nvSpPr>
            <p:cNvPr id="64" name="Arrow: Chevron 63">
              <a:extLst>
                <a:ext uri="{FF2B5EF4-FFF2-40B4-BE49-F238E27FC236}">
                  <a16:creationId xmlns:a16="http://schemas.microsoft.com/office/drawing/2014/main" id="{64A554D6-1E51-4726-844B-C9AB81B80279}"/>
                </a:ext>
              </a:extLst>
            </p:cNvPr>
            <p:cNvSpPr/>
            <p:nvPr/>
          </p:nvSpPr>
          <p:spPr>
            <a:xfrm>
              <a:off x="11234614"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5" name="Arrow: Chevron 64">
              <a:extLst>
                <a:ext uri="{FF2B5EF4-FFF2-40B4-BE49-F238E27FC236}">
                  <a16:creationId xmlns:a16="http://schemas.microsoft.com/office/drawing/2014/main" id="{A84776B8-2C19-4ADA-A99E-7DC2818E9B27}"/>
                </a:ext>
              </a:extLst>
            </p:cNvPr>
            <p:cNvSpPr/>
            <p:nvPr/>
          </p:nvSpPr>
          <p:spPr>
            <a:xfrm rot="10800000">
              <a:off x="723367"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prstClr val="white"/>
                </a:solidFill>
              </a:endParaRPr>
            </a:p>
          </p:txBody>
        </p:sp>
      </p:grpSp>
      <p:grpSp>
        <p:nvGrpSpPr>
          <p:cNvPr id="66" name="Group 65">
            <a:extLst>
              <a:ext uri="{FF2B5EF4-FFF2-40B4-BE49-F238E27FC236}">
                <a16:creationId xmlns:a16="http://schemas.microsoft.com/office/drawing/2014/main" id="{18A76205-A865-46D0-825E-1C81532BEE39}"/>
              </a:ext>
            </a:extLst>
          </p:cNvPr>
          <p:cNvGrpSpPr/>
          <p:nvPr userDrawn="1"/>
        </p:nvGrpSpPr>
        <p:grpSpPr>
          <a:xfrm>
            <a:off x="928689" y="5833363"/>
            <a:ext cx="10432731" cy="463948"/>
            <a:chOff x="928689" y="5292526"/>
            <a:chExt cx="10432731" cy="463948"/>
          </a:xfrm>
        </p:grpSpPr>
        <p:sp>
          <p:nvSpPr>
            <p:cNvPr id="67" name="Arrow: Chevron 2">
              <a:extLst>
                <a:ext uri="{FF2B5EF4-FFF2-40B4-BE49-F238E27FC236}">
                  <a16:creationId xmlns:a16="http://schemas.microsoft.com/office/drawing/2014/main" id="{E7E51177-F91E-4DCF-89DA-2E25F9FF8E8D}"/>
                </a:ext>
              </a:extLst>
            </p:cNvPr>
            <p:cNvSpPr/>
            <p:nvPr/>
          </p:nvSpPr>
          <p:spPr>
            <a:xfrm>
              <a:off x="11024683"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sp>
          <p:nvSpPr>
            <p:cNvPr id="68" name="Arrow: Chevron 67">
              <a:extLst>
                <a:ext uri="{FF2B5EF4-FFF2-40B4-BE49-F238E27FC236}">
                  <a16:creationId xmlns:a16="http://schemas.microsoft.com/office/drawing/2014/main" id="{E6A99DF4-49AE-4436-84B1-BF567C1E6968}"/>
                </a:ext>
              </a:extLst>
            </p:cNvPr>
            <p:cNvSpPr/>
            <p:nvPr/>
          </p:nvSpPr>
          <p:spPr>
            <a:xfrm rot="10800000">
              <a:off x="928689"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prstClr val="white"/>
                </a:solidFill>
              </a:endParaRPr>
            </a:p>
          </p:txBody>
        </p:sp>
      </p:grpSp>
      <p:sp>
        <p:nvSpPr>
          <p:cNvPr id="28" name="Text Placeholder 45">
            <a:extLst>
              <a:ext uri="{FF2B5EF4-FFF2-40B4-BE49-F238E27FC236}">
                <a16:creationId xmlns:a16="http://schemas.microsoft.com/office/drawing/2014/main" id="{BA025686-84B6-4377-AECE-A594B5826757}"/>
              </a:ext>
            </a:extLst>
          </p:cNvPr>
          <p:cNvSpPr>
            <a:spLocks noGrp="1"/>
          </p:cNvSpPr>
          <p:nvPr>
            <p:ph type="body" sz="quarter" idx="28" hasCustomPrompt="1"/>
          </p:nvPr>
        </p:nvSpPr>
        <p:spPr>
          <a:xfrm>
            <a:off x="4187221" y="5761020"/>
            <a:ext cx="3878518" cy="608634"/>
          </a:xfrm>
          <a:prstGeom prst="rect">
            <a:avLst/>
          </a:prstGeom>
        </p:spPr>
        <p:txBody>
          <a:bodyPr anchor="ctr" anchorCtr="0"/>
          <a:lstStyle>
            <a:lvl1pPr marL="0" indent="0" algn="ctr">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169285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par>
                          <p:cTn id="41" fill="hold">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3"/>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500"/>
                                        <p:tgtEl>
                                          <p:spTgt spid="23">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500"/>
                                        <p:tgtEl>
                                          <p:spTgt spid="26">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500"/>
                                        <p:tgtEl>
                                          <p:spTgt spid="27">
                                            <p:txEl>
                                              <p:pRg st="0" end="0"/>
                                            </p:txEl>
                                          </p:spTgt>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22" grpId="0" animBg="1"/>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8382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877418" y="2235199"/>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87741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4426545" y="2235199"/>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444357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7974018" y="2235199"/>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796782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2161435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780889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mage and grey">
    <p:bg>
      <p:bgPr>
        <a:solidFill>
          <a:schemeClr val="bg1">
            <a:alpha val="70000"/>
          </a:schemeClr>
        </a:soli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1F65F503-919E-4C00-B7AC-DFE3A825F30E}"/>
              </a:ext>
            </a:extLst>
          </p:cNvPr>
          <p:cNvSpPr/>
          <p:nvPr userDrawn="1"/>
        </p:nvSpPr>
        <p:spPr>
          <a:xfrm>
            <a:off x="3449556" y="1447800"/>
            <a:ext cx="8742444" cy="5129209"/>
          </a:xfrm>
          <a:custGeom>
            <a:avLst/>
            <a:gdLst>
              <a:gd name="connsiteX0" fmla="*/ 1334560 w 8742444"/>
              <a:gd name="connsiteY0" fmla="*/ 716908 h 5129209"/>
              <a:gd name="connsiteX1" fmla="*/ 1343617 w 8742444"/>
              <a:gd name="connsiteY1" fmla="*/ 750175 h 5129209"/>
              <a:gd name="connsiteX2" fmla="*/ 1344202 w 8742444"/>
              <a:gd name="connsiteY2" fmla="*/ 753265 h 5129209"/>
              <a:gd name="connsiteX3" fmla="*/ 981852 w 8742444"/>
              <a:gd name="connsiteY3" fmla="*/ 0 h 5129209"/>
              <a:gd name="connsiteX4" fmla="*/ 8742444 w 8742444"/>
              <a:gd name="connsiteY4" fmla="*/ 0 h 5129209"/>
              <a:gd name="connsiteX5" fmla="*/ 8742444 w 8742444"/>
              <a:gd name="connsiteY5" fmla="*/ 5129209 h 5129209"/>
              <a:gd name="connsiteX6" fmla="*/ 0 w 8742444"/>
              <a:gd name="connsiteY6" fmla="*/ 5129209 h 5129209"/>
              <a:gd name="connsiteX7" fmla="*/ 0 w 8742444"/>
              <a:gd name="connsiteY7" fmla="*/ 5126522 h 5129209"/>
              <a:gd name="connsiteX8" fmla="*/ 55645 w 8742444"/>
              <a:gd name="connsiteY8" fmla="*/ 5126673 h 5129209"/>
              <a:gd name="connsiteX9" fmla="*/ 810239 w 8742444"/>
              <a:gd name="connsiteY9" fmla="*/ 4025703 h 5129209"/>
              <a:gd name="connsiteX10" fmla="*/ 823887 w 8742444"/>
              <a:gd name="connsiteY10" fmla="*/ 3996098 h 5129209"/>
              <a:gd name="connsiteX11" fmla="*/ 810454 w 8742444"/>
              <a:gd name="connsiteY11" fmla="*/ 4037310 h 5129209"/>
              <a:gd name="connsiteX12" fmla="*/ 750347 w 8742444"/>
              <a:gd name="connsiteY12" fmla="*/ 4188720 h 5129209"/>
              <a:gd name="connsiteX13" fmla="*/ 2178442 w 8742444"/>
              <a:gd name="connsiteY13" fmla="*/ 3020318 h 5129209"/>
              <a:gd name="connsiteX14" fmla="*/ 2435137 w 8742444"/>
              <a:gd name="connsiteY14" fmla="*/ 1994840 h 5129209"/>
              <a:gd name="connsiteX15" fmla="*/ 1314354 w 8742444"/>
              <a:gd name="connsiteY15" fmla="*/ 404813 h 5129209"/>
              <a:gd name="connsiteX16" fmla="*/ 1234815 w 8742444"/>
              <a:gd name="connsiteY16" fmla="*/ 404813 h 5129209"/>
              <a:gd name="connsiteX17" fmla="*/ 1264642 w 8742444"/>
              <a:gd name="connsiteY17" fmla="*/ 487634 h 5129209"/>
              <a:gd name="connsiteX18" fmla="*/ 1232516 w 8742444"/>
              <a:gd name="connsiteY18" fmla="*/ 405780 h 5129209"/>
              <a:gd name="connsiteX19" fmla="*/ 1076382 w 8742444"/>
              <a:gd name="connsiteY19" fmla="*/ 123920 h 51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42444" h="5129209">
                <a:moveTo>
                  <a:pt x="1334560" y="716908"/>
                </a:moveTo>
                <a:lnTo>
                  <a:pt x="1343617" y="750175"/>
                </a:lnTo>
                <a:lnTo>
                  <a:pt x="1344202" y="753265"/>
                </a:lnTo>
                <a:close/>
                <a:moveTo>
                  <a:pt x="981852" y="0"/>
                </a:moveTo>
                <a:lnTo>
                  <a:pt x="8742444" y="0"/>
                </a:lnTo>
                <a:lnTo>
                  <a:pt x="8742444" y="5129209"/>
                </a:lnTo>
                <a:lnTo>
                  <a:pt x="0" y="5129209"/>
                </a:lnTo>
                <a:lnTo>
                  <a:pt x="0" y="5126522"/>
                </a:lnTo>
                <a:lnTo>
                  <a:pt x="55645" y="5126673"/>
                </a:lnTo>
                <a:cubicBezTo>
                  <a:pt x="306347" y="4911399"/>
                  <a:pt x="576260" y="4514276"/>
                  <a:pt x="810239" y="4025703"/>
                </a:cubicBezTo>
                <a:lnTo>
                  <a:pt x="823887" y="3996098"/>
                </a:lnTo>
                <a:lnTo>
                  <a:pt x="810454" y="4037310"/>
                </a:lnTo>
                <a:cubicBezTo>
                  <a:pt x="791925" y="4088674"/>
                  <a:pt x="772040" y="4138697"/>
                  <a:pt x="750347" y="4188720"/>
                </a:cubicBezTo>
                <a:cubicBezTo>
                  <a:pt x="1578280" y="3910019"/>
                  <a:pt x="2022978" y="3556282"/>
                  <a:pt x="2178442" y="3020318"/>
                </a:cubicBezTo>
                <a:cubicBezTo>
                  <a:pt x="2229057" y="2848810"/>
                  <a:pt x="2333905" y="2462916"/>
                  <a:pt x="2435137" y="1994840"/>
                </a:cubicBezTo>
                <a:cubicBezTo>
                  <a:pt x="2648447" y="1001520"/>
                  <a:pt x="1975977" y="404813"/>
                  <a:pt x="1314354" y="404813"/>
                </a:cubicBezTo>
                <a:cubicBezTo>
                  <a:pt x="1234815" y="404813"/>
                  <a:pt x="1234815" y="404813"/>
                  <a:pt x="1234815" y="404813"/>
                </a:cubicBezTo>
                <a:lnTo>
                  <a:pt x="1264642" y="487634"/>
                </a:lnTo>
                <a:lnTo>
                  <a:pt x="1232516" y="405780"/>
                </a:lnTo>
                <a:cubicBezTo>
                  <a:pt x="1188500" y="306092"/>
                  <a:pt x="1136657" y="211808"/>
                  <a:pt x="1076382" y="12392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GB">
              <a:solidFill>
                <a:srgbClr val="1F2A44"/>
              </a:solidFill>
              <a:cs typeface="Arial" charset="0"/>
            </a:endParaRPr>
          </a:p>
        </p:txBody>
      </p:sp>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4934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9177120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4">
            <a:extLst>
              <a:ext uri="{FF2B5EF4-FFF2-40B4-BE49-F238E27FC236}">
                <a16:creationId xmlns:a16="http://schemas.microsoft.com/office/drawing/2014/main" id="{320CB016-13D6-41E7-B853-3065C7513242}"/>
              </a:ext>
            </a:extLst>
          </p:cNvPr>
          <p:cNvGrpSpPr>
            <a:grpSpLocks noChangeAspect="1"/>
          </p:cNvGrpSpPr>
          <p:nvPr userDrawn="1"/>
        </p:nvGrpSpPr>
        <p:grpSpPr bwMode="auto">
          <a:xfrm>
            <a:off x="6231094" y="1600200"/>
            <a:ext cx="10075706" cy="1408112"/>
            <a:chOff x="4208" y="1179"/>
            <a:chExt cx="4372" cy="611"/>
          </a:xfrm>
          <a:solidFill>
            <a:schemeClr val="accent3"/>
          </a:solidFill>
        </p:grpSpPr>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a:off x="4208" y="1179"/>
              <a:ext cx="838"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a:off x="5046" y="1179"/>
              <a:ext cx="3534"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26" name="Text Placeholder 45">
            <a:extLst>
              <a:ext uri="{FF2B5EF4-FFF2-40B4-BE49-F238E27FC236}">
                <a16:creationId xmlns:a16="http://schemas.microsoft.com/office/drawing/2014/main" id="{B5D8E346-A4CE-4EEE-A6F7-6F233E7990B9}"/>
              </a:ext>
            </a:extLst>
          </p:cNvPr>
          <p:cNvSpPr>
            <a:spLocks noGrp="1"/>
          </p:cNvSpPr>
          <p:nvPr>
            <p:ph type="body" sz="quarter" idx="11" hasCustomPrompt="1"/>
          </p:nvPr>
        </p:nvSpPr>
        <p:spPr>
          <a:xfrm>
            <a:off x="8458200" y="20652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8" name="Group 4">
            <a:extLst>
              <a:ext uri="{FF2B5EF4-FFF2-40B4-BE49-F238E27FC236}">
                <a16:creationId xmlns:a16="http://schemas.microsoft.com/office/drawing/2014/main" id="{8B4F30E0-7DBC-4B8E-9A7C-33AC1B4558C3}"/>
              </a:ext>
            </a:extLst>
          </p:cNvPr>
          <p:cNvGrpSpPr>
            <a:grpSpLocks noChangeAspect="1"/>
          </p:cNvGrpSpPr>
          <p:nvPr userDrawn="1"/>
        </p:nvGrpSpPr>
        <p:grpSpPr bwMode="auto">
          <a:xfrm>
            <a:off x="5786594" y="3086100"/>
            <a:ext cx="10075706" cy="1408112"/>
            <a:chOff x="4208" y="1179"/>
            <a:chExt cx="4372" cy="611"/>
          </a:xfrm>
          <a:solidFill>
            <a:schemeClr val="accent3"/>
          </a:solidFill>
        </p:grpSpPr>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4208" y="1179"/>
              <a:ext cx="83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1" name="Text Placeholder 45">
            <a:extLst>
              <a:ext uri="{FF2B5EF4-FFF2-40B4-BE49-F238E27FC236}">
                <a16:creationId xmlns:a16="http://schemas.microsoft.com/office/drawing/2014/main" id="{37D40D70-B60D-40C7-BF20-D3EFF8080CC0}"/>
              </a:ext>
            </a:extLst>
          </p:cNvPr>
          <p:cNvSpPr>
            <a:spLocks noGrp="1"/>
          </p:cNvSpPr>
          <p:nvPr>
            <p:ph type="body" sz="quarter" idx="12" hasCustomPrompt="1"/>
          </p:nvPr>
        </p:nvSpPr>
        <p:spPr>
          <a:xfrm>
            <a:off x="8013700" y="35511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2" name="Group 4">
            <a:extLst>
              <a:ext uri="{FF2B5EF4-FFF2-40B4-BE49-F238E27FC236}">
                <a16:creationId xmlns:a16="http://schemas.microsoft.com/office/drawing/2014/main" id="{1407DE59-4226-45F7-9EF9-0396F2D012F7}"/>
              </a:ext>
            </a:extLst>
          </p:cNvPr>
          <p:cNvGrpSpPr>
            <a:grpSpLocks noChangeAspect="1"/>
          </p:cNvGrpSpPr>
          <p:nvPr userDrawn="1"/>
        </p:nvGrpSpPr>
        <p:grpSpPr bwMode="auto">
          <a:xfrm>
            <a:off x="5316694" y="4582498"/>
            <a:ext cx="10075706" cy="1408112"/>
            <a:chOff x="4208" y="1179"/>
            <a:chExt cx="4372" cy="611"/>
          </a:xfrm>
          <a:solidFill>
            <a:schemeClr val="accent3"/>
          </a:solidFill>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4208" y="1179"/>
              <a:ext cx="839"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p:ph type="body" sz="quarter" idx="13" hasCustomPrompt="1"/>
          </p:nvPr>
        </p:nvSpPr>
        <p:spPr>
          <a:xfrm>
            <a:off x="7543800" y="5047531"/>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91821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65068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602154"/>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6987982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1345173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33788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3946378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5667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590101"/>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816879"/>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6031912"/>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631030"/>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22317063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48485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228988"/>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Corbel" panose="020B0503020204020204" pitchFamily="34" charset="0"/>
                <a:cs typeface="Arial"/>
              </a:defRPr>
            </a:lvl1pPr>
            <a:lvl2pPr>
              <a:defRPr sz="2133">
                <a:solidFill>
                  <a:schemeClr val="bg1"/>
                </a:solidFill>
                <a:latin typeface="Corbel" panose="020B0503020204020204" pitchFamily="34" charset="0"/>
                <a:cs typeface="Arial"/>
              </a:defRPr>
            </a:lvl2pPr>
            <a:lvl3pPr>
              <a:defRPr sz="1867">
                <a:solidFill>
                  <a:schemeClr val="bg1"/>
                </a:solidFill>
                <a:latin typeface="Corbel" panose="020B0503020204020204" pitchFamily="34" charset="0"/>
                <a:cs typeface="Arial"/>
              </a:defRPr>
            </a:lvl3pPr>
            <a:lvl4pPr>
              <a:defRPr sz="1600">
                <a:solidFill>
                  <a:schemeClr val="bg1"/>
                </a:solidFill>
                <a:latin typeface="Corbel" panose="020B0503020204020204" pitchFamily="34" charset="0"/>
                <a:cs typeface="Arial"/>
              </a:defRPr>
            </a:lvl4pPr>
            <a:lvl5pPr>
              <a:defRPr sz="1600">
                <a:solidFill>
                  <a:schemeClr val="bg1"/>
                </a:solidFill>
                <a:latin typeface="Corbel" panose="020B050302020402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Corbel" panose="020B0503020204020204" pitchFamily="34" charset="0"/>
                <a:cs typeface="Arial"/>
              </a:defRPr>
            </a:lvl1pPr>
          </a:lstStyle>
          <a:p>
            <a:r>
              <a:rPr lang="en-US" dirty="0"/>
              <a:t>Slide Title Goes Here</a:t>
            </a:r>
          </a:p>
        </p:txBody>
      </p:sp>
    </p:spTree>
    <p:extLst>
      <p:ext uri="{BB962C8B-B14F-4D97-AF65-F5344CB8AC3E}">
        <p14:creationId xmlns:p14="http://schemas.microsoft.com/office/powerpoint/2010/main" val="4042030059"/>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a:t>Click to edit Master subtitle style</a:t>
            </a:r>
          </a:p>
        </p:txBody>
      </p:sp>
      <p:cxnSp>
        <p:nvCxnSpPr>
          <p:cNvPr id="4" name="Straight Connector 3"/>
          <p:cNvCxnSpPr/>
          <p:nvPr/>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81728"/>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a:t>Click to edit Master title style</a:t>
            </a:r>
          </a:p>
        </p:txBody>
      </p:sp>
      <p:cxnSp>
        <p:nvCxnSpPr>
          <p:cNvPr id="7" name="Straight Connector 6"/>
          <p:cNvCxnSpPr/>
          <p:nvPr/>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227863"/>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Blank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3454689053"/>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024895"/>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836494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139311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288601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311655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953275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3197179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506115758"/>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865582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Tree>
    <p:extLst>
      <p:ext uri="{BB962C8B-B14F-4D97-AF65-F5344CB8AC3E}">
        <p14:creationId xmlns:p14="http://schemas.microsoft.com/office/powerpoint/2010/main" val="42942062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990625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762000"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76200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2925943"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2942977"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107527"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101964"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283547"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30058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5" name="Freeform 7">
            <a:extLst>
              <a:ext uri="{FF2B5EF4-FFF2-40B4-BE49-F238E27FC236}">
                <a16:creationId xmlns:a16="http://schemas.microsoft.com/office/drawing/2014/main" id="{90F23DCF-62CB-49F2-978A-45114E929328}"/>
              </a:ext>
            </a:extLst>
          </p:cNvPr>
          <p:cNvSpPr>
            <a:spLocks/>
          </p:cNvSpPr>
          <p:nvPr userDrawn="1"/>
        </p:nvSpPr>
        <p:spPr bwMode="auto">
          <a:xfrm>
            <a:off x="9440641"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6" name="Text Placeholder 45">
            <a:extLst>
              <a:ext uri="{FF2B5EF4-FFF2-40B4-BE49-F238E27FC236}">
                <a16:creationId xmlns:a16="http://schemas.microsoft.com/office/drawing/2014/main" id="{7C05A52A-1E10-4368-93BD-7E0496A12C90}"/>
              </a:ext>
            </a:extLst>
          </p:cNvPr>
          <p:cNvSpPr>
            <a:spLocks noGrp="1"/>
          </p:cNvSpPr>
          <p:nvPr>
            <p:ph type="body" sz="quarter" idx="25" hasCustomPrompt="1"/>
          </p:nvPr>
        </p:nvSpPr>
        <p:spPr>
          <a:xfrm>
            <a:off x="9435078"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713925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par>
                          <p:cTn id="44" fill="hold">
                            <p:stCondLst>
                              <p:cond delay="4650"/>
                            </p:stCondLst>
                            <p:childTnLst>
                              <p:par>
                                <p:cTn id="45" presetID="50" presetClass="entr" presetSubtype="0" decel="10000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650892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856194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694823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19460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830670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661052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587710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01844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30572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556260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771364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592472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8234707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spTree>
    <p:extLst>
      <p:ext uri="{BB962C8B-B14F-4D97-AF65-F5344CB8AC3E}">
        <p14:creationId xmlns:p14="http://schemas.microsoft.com/office/powerpoint/2010/main" val="275032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657150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rot="5400000">
            <a:off x="1600540" y="56336"/>
            <a:ext cx="889234" cy="3842299"/>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rot="5400000">
            <a:off x="170125" y="2375985"/>
            <a:ext cx="3750065" cy="3842299"/>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6" name="Text Placeholder 45">
            <a:extLst>
              <a:ext uri="{FF2B5EF4-FFF2-40B4-BE49-F238E27FC236}">
                <a16:creationId xmlns:a16="http://schemas.microsoft.com/office/drawing/2014/main" id="{B5D8E346-A4CE-4EEE-A6F7-6F233E7990B9}"/>
              </a:ext>
            </a:extLst>
          </p:cNvPr>
          <p:cNvSpPr>
            <a:spLocks noGrp="1"/>
          </p:cNvSpPr>
          <p:nvPr userDrawn="1">
            <p:ph type="body" sz="quarter" idx="11" hasCustomPrompt="1"/>
          </p:nvPr>
        </p:nvSpPr>
        <p:spPr>
          <a:xfrm>
            <a:off x="462425" y="2468156"/>
            <a:ext cx="3147147" cy="3524698"/>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rot="5400000">
            <a:off x="5731987" y="62268"/>
            <a:ext cx="887984" cy="3798598"/>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rot="5400000">
            <a:off x="4306344" y="2385421"/>
            <a:ext cx="3739270" cy="3798598"/>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4587052" y="2448775"/>
            <a:ext cx="3177853" cy="3544079"/>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rot="5400000">
            <a:off x="9800634" y="75660"/>
            <a:ext cx="889224" cy="3760136"/>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rot="5400000">
            <a:off x="8373001" y="2392517"/>
            <a:ext cx="3744489" cy="3760136"/>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8640964" y="2432552"/>
            <a:ext cx="3208561" cy="356030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42582392"/>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041497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075679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892182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47482" y="181817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136898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833961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593998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19096" y="1447800"/>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405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0623454"/>
      </p:ext>
    </p:extLst>
  </p:cSld>
  <p:clrMapOvr>
    <a:masterClrMapping/>
  </p:clrMapOvr>
  <p:transition spd="slow">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634790"/>
      </p:ext>
    </p:extLst>
  </p:cSld>
  <p:clrMapOvr>
    <a:masterClrMapping/>
  </p:clrMapOvr>
  <p:transition spd="slow">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455094"/>
      </p:ext>
    </p:extLst>
  </p:cSld>
  <p:clrMapOvr>
    <a:masterClrMapping/>
  </p:clrMapOvr>
  <p:transition spd="slow">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28606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436977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73063062"/>
      </p:ext>
    </p:extLst>
  </p:cSld>
  <p:clrMapOvr>
    <a:masterClrMapping/>
  </p:clrMapOvr>
  <p:transition spd="slow">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42090930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a:t>Basic table. Double-click to edit in Excel.</a:t>
            </a:r>
          </a:p>
        </p:txBody>
      </p:sp>
    </p:spTree>
    <p:extLst>
      <p:ext uri="{BB962C8B-B14F-4D97-AF65-F5344CB8AC3E}">
        <p14:creationId xmlns:p14="http://schemas.microsoft.com/office/powerpoint/2010/main" val="5984134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41209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2076174098"/>
      </p:ext>
    </p:extLst>
  </p:cSld>
  <p:clrMapOvr>
    <a:masterClrMapping/>
  </p:clrMapOvr>
  <p:transition spd="med" advClick="0">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89389219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4633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1258623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374466617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35192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908690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_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marL="0" indent="0">
              <a:buFontTx/>
              <a:buNone/>
              <a:defRPr sz="2400">
                <a:solidFill>
                  <a:srgbClr val="00558C"/>
                </a:solidFill>
                <a:latin typeface="Arial"/>
                <a:cs typeface="Arial"/>
              </a:defRPr>
            </a:lvl1pPr>
            <a:lvl2pPr>
              <a:defRPr sz="2133">
                <a:solidFill>
                  <a:srgbClr val="3D4042"/>
                </a:solidFill>
                <a:latin typeface="Arial"/>
                <a:cs typeface="Arial"/>
              </a:defRPr>
            </a:lvl2pPr>
            <a:lvl3pPr>
              <a:defRPr sz="1867">
                <a:solidFill>
                  <a:srgbClr val="3D4042"/>
                </a:solidFill>
                <a:latin typeface="Arial"/>
                <a:cs typeface="Arial"/>
              </a:defRPr>
            </a:lvl3pPr>
            <a:lvl4pPr>
              <a:defRPr sz="1600">
                <a:solidFill>
                  <a:srgbClr val="3D4042"/>
                </a:solidFill>
                <a:latin typeface="Arial"/>
                <a:cs typeface="Arial"/>
              </a:defRPr>
            </a:lvl4pPr>
            <a:lvl5pPr>
              <a:defRPr sz="1600">
                <a:solidFill>
                  <a:srgbClr val="3D404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2324530561"/>
      </p:ext>
    </p:extLst>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236049"/>
      </p:ext>
    </p:extLst>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Blank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844211982"/>
      </p:ext>
    </p:extLst>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033871"/>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840336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639432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049016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143458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005521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982958569"/>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41815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042319739"/>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637929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4114274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3532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762000"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76200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2925943"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2942977"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107527"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101964"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283547"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30058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5" name="Freeform 7">
            <a:extLst>
              <a:ext uri="{FF2B5EF4-FFF2-40B4-BE49-F238E27FC236}">
                <a16:creationId xmlns:a16="http://schemas.microsoft.com/office/drawing/2014/main" id="{90F23DCF-62CB-49F2-978A-45114E929328}"/>
              </a:ext>
            </a:extLst>
          </p:cNvPr>
          <p:cNvSpPr>
            <a:spLocks/>
          </p:cNvSpPr>
          <p:nvPr userDrawn="1"/>
        </p:nvSpPr>
        <p:spPr bwMode="auto">
          <a:xfrm>
            <a:off x="9440641"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6" name="Text Placeholder 45">
            <a:extLst>
              <a:ext uri="{FF2B5EF4-FFF2-40B4-BE49-F238E27FC236}">
                <a16:creationId xmlns:a16="http://schemas.microsoft.com/office/drawing/2014/main" id="{7C05A52A-1E10-4368-93BD-7E0496A12C90}"/>
              </a:ext>
            </a:extLst>
          </p:cNvPr>
          <p:cNvSpPr>
            <a:spLocks noGrp="1"/>
          </p:cNvSpPr>
          <p:nvPr>
            <p:ph type="body" sz="quarter" idx="25" hasCustomPrompt="1"/>
          </p:nvPr>
        </p:nvSpPr>
        <p:spPr>
          <a:xfrm>
            <a:off x="9435078"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276450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par>
                          <p:cTn id="44" fill="hold">
                            <p:stCondLst>
                              <p:cond delay="4650"/>
                            </p:stCondLst>
                            <p:childTnLst>
                              <p:par>
                                <p:cTn id="45" presetID="50" presetClass="entr" presetSubtype="0" decel="10000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650892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856194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694823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19460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830670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661052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587710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01844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30572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556260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771364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592472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65492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08924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08684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rot="5400000">
            <a:off x="1600540" y="56336"/>
            <a:ext cx="889234" cy="3842299"/>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rot="5400000">
            <a:off x="170125" y="2375985"/>
            <a:ext cx="3750065" cy="3842299"/>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6" name="Text Placeholder 45">
            <a:extLst>
              <a:ext uri="{FF2B5EF4-FFF2-40B4-BE49-F238E27FC236}">
                <a16:creationId xmlns:a16="http://schemas.microsoft.com/office/drawing/2014/main" id="{B5D8E346-A4CE-4EEE-A6F7-6F233E7990B9}"/>
              </a:ext>
            </a:extLst>
          </p:cNvPr>
          <p:cNvSpPr>
            <a:spLocks noGrp="1"/>
          </p:cNvSpPr>
          <p:nvPr userDrawn="1">
            <p:ph type="body" sz="quarter" idx="11" hasCustomPrompt="1"/>
          </p:nvPr>
        </p:nvSpPr>
        <p:spPr>
          <a:xfrm>
            <a:off x="462425" y="2468156"/>
            <a:ext cx="3147147" cy="3524698"/>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rot="5400000">
            <a:off x="5731987" y="62268"/>
            <a:ext cx="887984" cy="3798598"/>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rot="5400000">
            <a:off x="4306344" y="2385421"/>
            <a:ext cx="3739270" cy="3798598"/>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4587052" y="2448775"/>
            <a:ext cx="3177853" cy="3544079"/>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rot="5400000">
            <a:off x="9800634" y="75660"/>
            <a:ext cx="889224" cy="3760136"/>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rot="5400000">
            <a:off x="8373001" y="2392517"/>
            <a:ext cx="3744489" cy="3760136"/>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8640964" y="2432552"/>
            <a:ext cx="3208561" cy="356030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475702372"/>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5378942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717503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22612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247482" y="181817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4694780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5098182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159695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19096" y="1447800"/>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847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5015423"/>
      </p:ext>
    </p:extLst>
  </p:cSld>
  <p:clrMapOvr>
    <a:masterClrMapping/>
  </p:clrMapOvr>
  <p:transition spd="slow">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67971"/>
      </p:ext>
    </p:extLst>
  </p:cSld>
  <p:clrMapOvr>
    <a:masterClrMapping/>
  </p:clrMapOvr>
  <p:transition spd="slow">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681367"/>
      </p:ext>
    </p:extLst>
  </p:cSld>
  <p:clrMapOvr>
    <a:masterClrMapping/>
  </p:clrMapOvr>
  <p:transition spd="slow">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883848"/>
      </p:ext>
    </p:extLst>
  </p:cSld>
  <p:clrMapOvr>
    <a:masterClrMapping/>
  </p:clrMapOvr>
  <p:transition spd="slow">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402250"/>
      </p:ext>
    </p:extLst>
  </p:cSld>
  <p:clrMapOvr>
    <a:masterClrMapping/>
  </p:clrMapOvr>
  <p:transition spd="slow">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548090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787850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a:t>Basic table. Double-click to edit in Excel.</a:t>
            </a:r>
          </a:p>
        </p:txBody>
      </p:sp>
    </p:spTree>
    <p:extLst>
      <p:ext uri="{BB962C8B-B14F-4D97-AF65-F5344CB8AC3E}">
        <p14:creationId xmlns:p14="http://schemas.microsoft.com/office/powerpoint/2010/main" val="12415136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308805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8/14/2019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9788532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674749726"/>
      </p:ext>
    </p:extLst>
  </p:cSld>
  <p:clrMapOvr>
    <a:masterClrMapping/>
  </p:clrMapOvr>
  <p:transition spd="med" advClick="0">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print">
            <a:extLst>
              <a:ext uri="{28A0092B-C50C-407E-A947-70E740481C1C}">
                <a14:useLocalDpi xmlns:a14="http://schemas.microsoft.com/office/drawing/2010/main" val="0"/>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5266081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91819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410746789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6183"/>
          </a:xfrm>
          <a:prstGeom prst="rect">
            <a:avLst/>
          </a:prstGeom>
        </p:spPr>
        <p:txBody>
          <a:bodyPr/>
          <a:lstStyle/>
          <a:p>
            <a:fld id="{0383D32B-D204-1D47-9D69-2459EE5AD4F6}" type="datetimeFigureOut">
              <a:rPr lang="en-US" smtClean="0"/>
              <a:t>8/14/2019</a:t>
            </a:fld>
            <a:endParaRPr lang="en-US" dirty="0"/>
          </a:p>
        </p:txBody>
      </p:sp>
      <p:sp>
        <p:nvSpPr>
          <p:cNvPr id="3" name="Footer Placeholder 2"/>
          <p:cNvSpPr>
            <a:spLocks noGrp="1"/>
          </p:cNvSpPr>
          <p:nvPr>
            <p:ph type="ftr" sz="quarter" idx="11"/>
          </p:nvPr>
        </p:nvSpPr>
        <p:spPr>
          <a:xfrm>
            <a:off x="4038600" y="6356351"/>
            <a:ext cx="4114800" cy="366183"/>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1"/>
            <a:ext cx="2743200" cy="366183"/>
          </a:xfrm>
          <a:prstGeom prst="rect">
            <a:avLst/>
          </a:prstGeom>
        </p:spPr>
        <p:txBody>
          <a:bodyPr/>
          <a:lstStyle/>
          <a:p>
            <a:fld id="{93F462D6-2119-E844-8C5A-8F9F4A9292B5}" type="slidenum">
              <a:rPr lang="en-US" smtClean="0"/>
              <a:t>‹#›</a:t>
            </a:fld>
            <a:endParaRPr lang="en-US" dirty="0"/>
          </a:p>
        </p:txBody>
      </p:sp>
    </p:spTree>
    <p:extLst>
      <p:ext uri="{BB962C8B-B14F-4D97-AF65-F5344CB8AC3E}">
        <p14:creationId xmlns:p14="http://schemas.microsoft.com/office/powerpoint/2010/main" val="152960377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ormAutofit/>
          </a:bodyPr>
          <a:lstStyle>
            <a:lvl1pPr>
              <a:defRPr sz="4267">
                <a:latin typeface="Corbel" charset="0"/>
                <a:ea typeface="Corbel" charset="0"/>
                <a:cs typeface="Corbel" charset="0"/>
              </a:defRPr>
            </a:lvl1pPr>
          </a:lstStyle>
          <a:p>
            <a:r>
              <a:rPr lang="en-US"/>
              <a:t>Click to edit Master title style</a:t>
            </a:r>
            <a:endParaRPr lang="en-US" dirty="0"/>
          </a:p>
        </p:txBody>
      </p:sp>
      <p:sp>
        <p:nvSpPr>
          <p:cNvPr id="3" name="Content Placeholder 2"/>
          <p:cNvSpPr>
            <a:spLocks noGrp="1"/>
          </p:cNvSpPr>
          <p:nvPr>
            <p:ph idx="1"/>
          </p:nvPr>
        </p:nvSpPr>
        <p:spPr>
          <a:xfrm>
            <a:off x="685800" y="1447800"/>
            <a:ext cx="10515600" cy="4351339"/>
          </a:xfrm>
          <a:prstGeom prst="rect">
            <a:avLst/>
          </a:prstGeom>
        </p:spPr>
        <p:txBody>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smtClean="0"/>
              <a:t>8/14/2019</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r>
              <a:rPr lang="en-US" dirty="0"/>
              <a:t>  3 Simple Steps to MS CSP   </a:t>
            </a:r>
            <a:fld id="{48EFEC78-474E-4F82-9560-0B18600D68C3}" type="slidenum">
              <a:rPr lang="en-US" smtClean="0"/>
              <a:pPr/>
              <a:t>‹#›</a:t>
            </a:fld>
            <a:endParaRPr lang="en-US" dirty="0"/>
          </a:p>
        </p:txBody>
      </p:sp>
    </p:spTree>
    <p:extLst>
      <p:ext uri="{BB962C8B-B14F-4D97-AF65-F5344CB8AC3E}">
        <p14:creationId xmlns:p14="http://schemas.microsoft.com/office/powerpoint/2010/main" val="37281751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a:t>Click to edit Master subtitle style</a:t>
            </a:r>
          </a:p>
        </p:txBody>
      </p:sp>
      <p:cxnSp>
        <p:nvCxnSpPr>
          <p:cNvPr id="4" name="Straight Connector 3"/>
          <p:cNvCxnSpPr/>
          <p:nvPr/>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79332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223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cSld name="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a:t>Click to edit Master title style</a:t>
            </a:r>
          </a:p>
        </p:txBody>
      </p:sp>
      <p:cxnSp>
        <p:nvCxnSpPr>
          <p:cNvPr id="7" name="Straight Connector 6"/>
          <p:cNvCxnSpPr/>
          <p:nvPr/>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81888"/>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p:cSld name="Blank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445765950"/>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023557"/>
      </p:ext>
    </p:extLst>
  </p:cSld>
  <p:clrMapOvr>
    <a:masterClrMapping/>
  </p:clrMapOvr>
  <p:transition spd="slow">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869123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639842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955192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899340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32487513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682220212"/>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1158052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762000"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76200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2925943"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2942977"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107527"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101964"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283547"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30058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5" name="Freeform 7">
            <a:extLst>
              <a:ext uri="{FF2B5EF4-FFF2-40B4-BE49-F238E27FC236}">
                <a16:creationId xmlns:a16="http://schemas.microsoft.com/office/drawing/2014/main" id="{90F23DCF-62CB-49F2-978A-45114E929328}"/>
              </a:ext>
            </a:extLst>
          </p:cNvPr>
          <p:cNvSpPr>
            <a:spLocks/>
          </p:cNvSpPr>
          <p:nvPr userDrawn="1"/>
        </p:nvSpPr>
        <p:spPr bwMode="auto">
          <a:xfrm>
            <a:off x="9440641"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6" name="Text Placeholder 45">
            <a:extLst>
              <a:ext uri="{FF2B5EF4-FFF2-40B4-BE49-F238E27FC236}">
                <a16:creationId xmlns:a16="http://schemas.microsoft.com/office/drawing/2014/main" id="{7C05A52A-1E10-4368-93BD-7E0496A12C90}"/>
              </a:ext>
            </a:extLst>
          </p:cNvPr>
          <p:cNvSpPr>
            <a:spLocks noGrp="1"/>
          </p:cNvSpPr>
          <p:nvPr>
            <p:ph type="body" sz="quarter" idx="25" hasCustomPrompt="1"/>
          </p:nvPr>
        </p:nvSpPr>
        <p:spPr>
          <a:xfrm>
            <a:off x="9435078"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14397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par>
                          <p:cTn id="44" fill="hold">
                            <p:stCondLst>
                              <p:cond delay="4650"/>
                            </p:stCondLst>
                            <p:childTnLst>
                              <p:par>
                                <p:cTn id="45" presetID="50" presetClass="entr" presetSubtype="0" decel="10000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1F2A44"/>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1F2A44"/>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1F2A44"/>
                </a:solidFill>
              </a:endParaRPr>
            </a:p>
          </p:txBody>
        </p:sp>
      </p:grpSp>
    </p:spTree>
    <p:extLst>
      <p:ext uri="{BB962C8B-B14F-4D97-AF65-F5344CB8AC3E}">
        <p14:creationId xmlns:p14="http://schemas.microsoft.com/office/powerpoint/2010/main" val="208981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2154650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762000"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76200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2925943"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2942977"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107527"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101964"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283547"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300581"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5" name="Freeform 7">
            <a:extLst>
              <a:ext uri="{FF2B5EF4-FFF2-40B4-BE49-F238E27FC236}">
                <a16:creationId xmlns:a16="http://schemas.microsoft.com/office/drawing/2014/main" id="{90F23DCF-62CB-49F2-978A-45114E929328}"/>
              </a:ext>
            </a:extLst>
          </p:cNvPr>
          <p:cNvSpPr>
            <a:spLocks/>
          </p:cNvSpPr>
          <p:nvPr userDrawn="1"/>
        </p:nvSpPr>
        <p:spPr bwMode="auto">
          <a:xfrm>
            <a:off x="9440641"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6" name="Text Placeholder 45">
            <a:extLst>
              <a:ext uri="{FF2B5EF4-FFF2-40B4-BE49-F238E27FC236}">
                <a16:creationId xmlns:a16="http://schemas.microsoft.com/office/drawing/2014/main" id="{7C05A52A-1E10-4368-93BD-7E0496A12C90}"/>
              </a:ext>
            </a:extLst>
          </p:cNvPr>
          <p:cNvSpPr>
            <a:spLocks noGrp="1"/>
          </p:cNvSpPr>
          <p:nvPr>
            <p:ph type="body" sz="quarter" idx="25" hasCustomPrompt="1"/>
          </p:nvPr>
        </p:nvSpPr>
        <p:spPr>
          <a:xfrm>
            <a:off x="9435078"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5584841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par>
                          <p:cTn id="44" fill="hold">
                            <p:stCondLst>
                              <p:cond delay="4650"/>
                            </p:stCondLst>
                            <p:childTnLst>
                              <p:par>
                                <p:cTn id="45" presetID="50" presetClass="entr" presetSubtype="0" decel="10000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650892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856194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694823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19460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830670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661052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587710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01844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30572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556260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771364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592472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682704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1F2A44"/>
                </a:solidFill>
                <a:latin typeface="Helvetica Neue" pitchFamily="2" charset="0"/>
                <a:cs typeface="Arial" charset="0"/>
              </a:endParaRPr>
            </a:p>
          </p:txBody>
        </p:sp>
      </p:grpSp>
    </p:spTree>
    <p:extLst>
      <p:ext uri="{BB962C8B-B14F-4D97-AF65-F5344CB8AC3E}">
        <p14:creationId xmlns:p14="http://schemas.microsoft.com/office/powerpoint/2010/main" val="4130356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4173675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rot="5400000">
            <a:off x="1600540" y="56336"/>
            <a:ext cx="889234" cy="3842299"/>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rot="5400000">
            <a:off x="170125" y="2375985"/>
            <a:ext cx="3750065" cy="3842299"/>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6" name="Text Placeholder 45">
            <a:extLst>
              <a:ext uri="{FF2B5EF4-FFF2-40B4-BE49-F238E27FC236}">
                <a16:creationId xmlns:a16="http://schemas.microsoft.com/office/drawing/2014/main" id="{B5D8E346-A4CE-4EEE-A6F7-6F233E7990B9}"/>
              </a:ext>
            </a:extLst>
          </p:cNvPr>
          <p:cNvSpPr>
            <a:spLocks noGrp="1"/>
          </p:cNvSpPr>
          <p:nvPr userDrawn="1">
            <p:ph type="body" sz="quarter" idx="11" hasCustomPrompt="1"/>
          </p:nvPr>
        </p:nvSpPr>
        <p:spPr>
          <a:xfrm>
            <a:off x="462425" y="2468156"/>
            <a:ext cx="3147147" cy="3524698"/>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rot="5400000">
            <a:off x="5731987" y="62268"/>
            <a:ext cx="887984" cy="3798598"/>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rot="5400000">
            <a:off x="4306344" y="2385421"/>
            <a:ext cx="3739270" cy="3798598"/>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4587052" y="2448775"/>
            <a:ext cx="3177853" cy="3544079"/>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rot="5400000">
            <a:off x="9800634" y="75660"/>
            <a:ext cx="889224" cy="3760136"/>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rot="5400000">
            <a:off x="8373001" y="2392517"/>
            <a:ext cx="3744489" cy="3760136"/>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8640964" y="2432552"/>
            <a:ext cx="3208561" cy="356030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612398581"/>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603993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5930694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247482" y="181817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2520263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650892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856194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694823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19460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830670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661052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587710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01844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30572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556260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771364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592472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185835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395809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3225784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19096" y="1447800"/>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1F2A44"/>
                </a:solidFill>
                <a:cs typeface="Arial"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615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651336"/>
      </p:ext>
    </p:extLst>
  </p:cSld>
  <p:clrMapOvr>
    <a:masterClrMapping/>
  </p:clrMapOvr>
  <p:transition spd="slow">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69957"/>
      </p:ext>
    </p:extLst>
  </p:cSld>
  <p:clrMapOvr>
    <a:masterClrMapping/>
  </p:clrMapOvr>
  <p:transition spd="slow">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1057513"/>
      </p:ext>
    </p:extLst>
  </p:cSld>
  <p:clrMapOvr>
    <a:masterClrMapping/>
  </p:clrMapOvr>
  <p:transition spd="slow">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22939"/>
      </p:ext>
    </p:extLst>
  </p:cSld>
  <p:clrMapOvr>
    <a:masterClrMapping/>
  </p:clrMapOvr>
  <p:transition spd="slow">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907046766"/>
      </p:ext>
    </p:extLst>
  </p:cSld>
  <p:clrMapOvr>
    <a:masterClrMapping/>
  </p:clrMapOvr>
  <p:transition spd="slow">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3922125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a:t>Basic table. Double-click to edit in Excel.</a:t>
            </a:r>
          </a:p>
        </p:txBody>
      </p:sp>
    </p:spTree>
    <p:extLst>
      <p:ext uri="{BB962C8B-B14F-4D97-AF65-F5344CB8AC3E}">
        <p14:creationId xmlns:p14="http://schemas.microsoft.com/office/powerpoint/2010/main" val="1730890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44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fontAlgn="base">
              <a:spcBef>
                <a:spcPct val="0"/>
              </a:spcBef>
              <a:spcAft>
                <a:spcPct val="0"/>
              </a:spcAft>
            </a:pPr>
            <a:endParaRPr lang="en-GB" sz="3467" b="1" dirty="0">
              <a:solidFill>
                <a:prstClr val="white"/>
              </a:solidFill>
            </a:endParaRPr>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208866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2174193810"/>
      </p:ext>
    </p:extLst>
  </p:cSld>
  <p:clrMapOvr>
    <a:masterClrMapping/>
  </p:clrMapOvr>
  <p:transition spd="med" advClick="0">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print">
            <a:extLst>
              <a:ext uri="{28A0092B-C50C-407E-A947-70E740481C1C}">
                <a14:useLocalDpi xmlns:a14="http://schemas.microsoft.com/office/drawing/2010/main" val="0"/>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2866435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4928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1221769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358939523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_Body - Char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639159"/>
      </p:ext>
    </p:extLst>
  </p:cSld>
  <p:clrMapOvr>
    <a:masterClrMapping/>
  </p:clrMapOvr>
  <p:transition spd="slow">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1_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marL="0" indent="0">
              <a:buFontTx/>
              <a:buNone/>
              <a:defRPr sz="2400">
                <a:solidFill>
                  <a:srgbClr val="00558C"/>
                </a:solidFill>
                <a:latin typeface="Arial"/>
                <a:cs typeface="Arial"/>
              </a:defRPr>
            </a:lvl1pPr>
            <a:lvl2pPr>
              <a:defRPr sz="2133">
                <a:solidFill>
                  <a:srgbClr val="3D4042"/>
                </a:solidFill>
                <a:latin typeface="Arial"/>
                <a:cs typeface="Arial"/>
              </a:defRPr>
            </a:lvl2pPr>
            <a:lvl3pPr>
              <a:defRPr sz="1867">
                <a:solidFill>
                  <a:srgbClr val="3D4042"/>
                </a:solidFill>
                <a:latin typeface="Arial"/>
                <a:cs typeface="Arial"/>
              </a:defRPr>
            </a:lvl3pPr>
            <a:lvl4pPr>
              <a:defRPr sz="1600">
                <a:solidFill>
                  <a:srgbClr val="3D4042"/>
                </a:solidFill>
                <a:latin typeface="Arial"/>
                <a:cs typeface="Arial"/>
              </a:defRPr>
            </a:lvl4pPr>
            <a:lvl5pPr>
              <a:defRPr sz="1600">
                <a:solidFill>
                  <a:srgbClr val="3D404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2838904271"/>
      </p:ext>
    </p:extLst>
  </p:cSld>
  <p:clrMapOvr>
    <a:masterClrMapping/>
  </p:clrMapOvr>
  <p:transition spd="slow">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497603"/>
      </p:ext>
    </p:extLst>
  </p:cSld>
  <p:clrMapOvr>
    <a:masterClrMapping/>
  </p:clrMapOvr>
  <p:transition spd="slow">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_Blank Char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a:t>Slide Title Goes Here</a:t>
            </a:r>
          </a:p>
        </p:txBody>
      </p:sp>
    </p:spTree>
    <p:extLst>
      <p:ext uri="{BB962C8B-B14F-4D97-AF65-F5344CB8AC3E}">
        <p14:creationId xmlns:p14="http://schemas.microsoft.com/office/powerpoint/2010/main" val="3323553549"/>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598157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5">
            <a:extLst>
              <a:ext uri="{FF2B5EF4-FFF2-40B4-BE49-F238E27FC236}">
                <a16:creationId xmlns:a16="http://schemas.microsoft.com/office/drawing/2014/main" id="{1E857721-0733-4ED0-B9C9-7E5492366C35}"/>
              </a:ext>
            </a:extLst>
          </p:cNvPr>
          <p:cNvSpPr>
            <a:spLocks/>
          </p:cNvSpPr>
          <p:nvPr userDrawn="1"/>
        </p:nvSpPr>
        <p:spPr bwMode="auto">
          <a:xfrm rot="5400000">
            <a:off x="1600540" y="56336"/>
            <a:ext cx="889234" cy="3842299"/>
          </a:xfrm>
          <a:prstGeom prst="rect">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5" name="Freeform 6">
            <a:extLst>
              <a:ext uri="{FF2B5EF4-FFF2-40B4-BE49-F238E27FC236}">
                <a16:creationId xmlns:a16="http://schemas.microsoft.com/office/drawing/2014/main" id="{273721DB-BCF9-492D-A179-A4666AB1EDA4}"/>
              </a:ext>
            </a:extLst>
          </p:cNvPr>
          <p:cNvSpPr>
            <a:spLocks/>
          </p:cNvSpPr>
          <p:nvPr userDrawn="1"/>
        </p:nvSpPr>
        <p:spPr bwMode="auto">
          <a:xfrm rot="5400000">
            <a:off x="170125" y="2375985"/>
            <a:ext cx="3750065" cy="3842299"/>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6" name="Text Placeholder 45">
            <a:extLst>
              <a:ext uri="{FF2B5EF4-FFF2-40B4-BE49-F238E27FC236}">
                <a16:creationId xmlns:a16="http://schemas.microsoft.com/office/drawing/2014/main" id="{B5D8E346-A4CE-4EEE-A6F7-6F233E7990B9}"/>
              </a:ext>
            </a:extLst>
          </p:cNvPr>
          <p:cNvSpPr>
            <a:spLocks noGrp="1"/>
          </p:cNvSpPr>
          <p:nvPr userDrawn="1">
            <p:ph type="body" sz="quarter" idx="11" hasCustomPrompt="1"/>
          </p:nvPr>
        </p:nvSpPr>
        <p:spPr>
          <a:xfrm>
            <a:off x="462425" y="2468156"/>
            <a:ext cx="3147147" cy="3524698"/>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rot="5400000">
            <a:off x="5731987" y="62268"/>
            <a:ext cx="887984" cy="3798598"/>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rot="5400000">
            <a:off x="4306344" y="2385421"/>
            <a:ext cx="3739270" cy="3798598"/>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4587052" y="2448775"/>
            <a:ext cx="3177853" cy="3544079"/>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rot="5400000">
            <a:off x="9800634" y="75660"/>
            <a:ext cx="889224" cy="3760136"/>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rot="5400000">
            <a:off x="8373001" y="2392517"/>
            <a:ext cx="3744489" cy="3760136"/>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8640964" y="2432552"/>
            <a:ext cx="3208561" cy="356030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176649076"/>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43544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8/14/2019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05147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998184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47482" y="181817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130139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66863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91928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19096" y="1447800"/>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539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129261"/>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71611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96625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5071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8961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5"/>
            <a:ext cx="5932223" cy="711081"/>
          </a:xfrm>
          <a:prstGeom prst="rect">
            <a:avLst/>
          </a:prstGeo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8/14/2019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01865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113368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a:t>Basic table. Double-click to edit in Excel.</a:t>
            </a:r>
          </a:p>
        </p:txBody>
      </p:sp>
    </p:spTree>
    <p:extLst>
      <p:ext uri="{BB962C8B-B14F-4D97-AF65-F5344CB8AC3E}">
        <p14:creationId xmlns:p14="http://schemas.microsoft.com/office/powerpoint/2010/main" val="151265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10821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8/14/2019</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31216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875178600"/>
      </p:ext>
    </p:extLst>
  </p:cSld>
  <p:clrMapOvr>
    <a:masterClrMapping/>
  </p:clrMapOvr>
  <p:transition spd="med" advClick="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215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417014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6183"/>
          </a:xfrm>
          <a:prstGeom prst="rect">
            <a:avLst/>
          </a:prstGeom>
        </p:spPr>
        <p:txBody>
          <a:bodyPr/>
          <a:lstStyle/>
          <a:p>
            <a:fld id="{0383D32B-D204-1D47-9D69-2459EE5AD4F6}" type="datetimeFigureOut">
              <a:rPr lang="en-US" smtClean="0"/>
              <a:t>8/14/2019</a:t>
            </a:fld>
            <a:endParaRPr lang="en-US" dirty="0"/>
          </a:p>
        </p:txBody>
      </p:sp>
      <p:sp>
        <p:nvSpPr>
          <p:cNvPr id="3" name="Footer Placeholder 2"/>
          <p:cNvSpPr>
            <a:spLocks noGrp="1"/>
          </p:cNvSpPr>
          <p:nvPr>
            <p:ph type="ftr" sz="quarter" idx="11"/>
          </p:nvPr>
        </p:nvSpPr>
        <p:spPr>
          <a:xfrm>
            <a:off x="4038600" y="6356351"/>
            <a:ext cx="4114800" cy="366183"/>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1"/>
            <a:ext cx="2743200" cy="366183"/>
          </a:xfrm>
          <a:prstGeom prst="rect">
            <a:avLst/>
          </a:prstGeom>
        </p:spPr>
        <p:txBody>
          <a:bodyPr/>
          <a:lstStyle/>
          <a:p>
            <a:fld id="{93F462D6-2119-E844-8C5A-8F9F4A9292B5}" type="slidenum">
              <a:rPr lang="en-US" smtClean="0"/>
              <a:t>‹#›</a:t>
            </a:fld>
            <a:endParaRPr lang="en-US" dirty="0"/>
          </a:p>
        </p:txBody>
      </p:sp>
    </p:spTree>
    <p:extLst>
      <p:ext uri="{BB962C8B-B14F-4D97-AF65-F5344CB8AC3E}">
        <p14:creationId xmlns:p14="http://schemas.microsoft.com/office/powerpoint/2010/main" val="12642337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ormAutofit/>
          </a:bodyPr>
          <a:lstStyle>
            <a:lvl1pPr>
              <a:defRPr sz="4267">
                <a:latin typeface="Corbel" charset="0"/>
                <a:ea typeface="Corbel" charset="0"/>
                <a:cs typeface="Corbel" charset="0"/>
              </a:defRPr>
            </a:lvl1pPr>
          </a:lstStyle>
          <a:p>
            <a:r>
              <a:rPr lang="en-US"/>
              <a:t>Click to edit Master title style</a:t>
            </a:r>
            <a:endParaRPr lang="en-US" dirty="0"/>
          </a:p>
        </p:txBody>
      </p:sp>
      <p:sp>
        <p:nvSpPr>
          <p:cNvPr id="3" name="Content Placeholder 2"/>
          <p:cNvSpPr>
            <a:spLocks noGrp="1"/>
          </p:cNvSpPr>
          <p:nvPr>
            <p:ph idx="1"/>
          </p:nvPr>
        </p:nvSpPr>
        <p:spPr>
          <a:xfrm>
            <a:off x="685800" y="1447800"/>
            <a:ext cx="10515600" cy="4351339"/>
          </a:xfrm>
          <a:prstGeom prst="rect">
            <a:avLst/>
          </a:prstGeom>
        </p:spPr>
        <p:txBody>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764DE79-268F-4C1A-8933-263129D2AF90}" type="datetimeFigureOut">
              <a:rPr lang="en-US" smtClean="0"/>
              <a:t>8/14/2019</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r>
              <a:rPr lang="en-US" dirty="0"/>
              <a:t>  3 Simple Steps to MS CSP   </a:t>
            </a:r>
            <a:fld id="{48EFEC78-474E-4F82-9560-0B18600D68C3}" type="slidenum">
              <a:rPr lang="en-US" smtClean="0"/>
              <a:pPr/>
              <a:t>‹#›</a:t>
            </a:fld>
            <a:endParaRPr lang="en-US" dirty="0"/>
          </a:p>
        </p:txBody>
      </p:sp>
    </p:spTree>
    <p:extLst>
      <p:ext uri="{BB962C8B-B14F-4D97-AF65-F5344CB8AC3E}">
        <p14:creationId xmlns:p14="http://schemas.microsoft.com/office/powerpoint/2010/main" val="318126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1997021214"/>
      </p:ext>
    </p:extLst>
  </p:cSld>
  <p:clrMapOvr>
    <a:masterClrMapping/>
  </p:clrMapOvr>
  <p:transition spd="med" advClick="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8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740277270"/>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998561"/>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688491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780727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2477681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91355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3478621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624240427"/>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212121"/>
              </a:solidFill>
              <a:latin typeface="Corbel" panose="020B0503020204020204" pitchFamily="34"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212121"/>
              </a:solidFill>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212121"/>
              </a:solidFill>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661965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ody Bullets">
    <p:spTree>
      <p:nvGrpSpPr>
        <p:cNvPr id="1" name=""/>
        <p:cNvGrpSpPr/>
        <p:nvPr/>
      </p:nvGrpSpPr>
      <p:grpSpPr>
        <a:xfrm>
          <a:off x="0" y="0"/>
          <a:ext cx="0" cy="0"/>
          <a:chOff x="0" y="0"/>
          <a:chExt cx="0" cy="0"/>
        </a:xfrm>
      </p:grpSpPr>
      <p:sp>
        <p:nvSpPr>
          <p:cNvPr id="6" name="Title 1"/>
          <p:cNvSpPr>
            <a:spLocks noGrp="1"/>
          </p:cNvSpPr>
          <p:nvPr>
            <p:ph type="title"/>
          </p:nvPr>
        </p:nvSpPr>
        <p:spPr>
          <a:xfrm>
            <a:off x="609759" y="427038"/>
            <a:ext cx="11126510" cy="792162"/>
          </a:xfrm>
          <a:prstGeom prst="rect">
            <a:avLst/>
          </a:prstGeom>
        </p:spPr>
        <p:txBody>
          <a:bodyPr lIns="0" anchor="b"/>
          <a:lstStyle>
            <a:lvl1pPr>
              <a:defRPr sz="3600" cap="none" baseline="0">
                <a:solidFill>
                  <a:schemeClr val="tx1"/>
                </a:solidFill>
              </a:defRPr>
            </a:lvl1pPr>
          </a:lstStyle>
          <a:p>
            <a:endParaRPr lang="en-US" dirty="0"/>
          </a:p>
        </p:txBody>
      </p:sp>
      <p:cxnSp>
        <p:nvCxnSpPr>
          <p:cNvPr id="4" name="Straight Connector 3"/>
          <p:cNvCxnSpPr/>
          <p:nvPr userDrawn="1"/>
        </p:nvCxnSpPr>
        <p:spPr>
          <a:xfrm>
            <a:off x="0" y="1219200"/>
            <a:ext cx="122072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4"/>
          <p:cNvSpPr>
            <a:spLocks noGrp="1"/>
          </p:cNvSpPr>
          <p:nvPr>
            <p:ph type="body" sz="quarter" idx="14"/>
          </p:nvPr>
        </p:nvSpPr>
        <p:spPr>
          <a:xfrm>
            <a:off x="608170" y="1371600"/>
            <a:ext cx="11128098" cy="45720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5053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212121"/>
              </a:solidFill>
              <a:latin typeface="Corbel" panose="020B0503020204020204" pitchFamily="34"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212121"/>
              </a:solidFill>
              <a:latin typeface="Corbel" panose="020B0503020204020204" pitchFamily="34"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21212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21212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21212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21212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21212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21212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21212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212121"/>
                </a:solidFill>
              </a:endParaRPr>
            </a:p>
          </p:txBody>
        </p:sp>
      </p:grpSp>
    </p:spTree>
    <p:extLst>
      <p:ext uri="{BB962C8B-B14F-4D97-AF65-F5344CB8AC3E}">
        <p14:creationId xmlns:p14="http://schemas.microsoft.com/office/powerpoint/2010/main" val="4252732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391972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1303559" y="2239962"/>
            <a:ext cx="2140061" cy="599314"/>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130356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id="{15702A42-BCB9-4011-81E8-B9943072EA2C}"/>
              </a:ext>
            </a:extLst>
          </p:cNvPr>
          <p:cNvSpPr>
            <a:spLocks/>
          </p:cNvSpPr>
          <p:nvPr userDrawn="1"/>
        </p:nvSpPr>
        <p:spPr bwMode="auto">
          <a:xfrm>
            <a:off x="3467502"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3" name="Text Placeholder 45">
            <a:extLst>
              <a:ext uri="{FF2B5EF4-FFF2-40B4-BE49-F238E27FC236}">
                <a16:creationId xmlns:a16="http://schemas.microsoft.com/office/drawing/2014/main" id="{09A24666-B283-4009-B697-658C66EAB06C}"/>
              </a:ext>
            </a:extLst>
          </p:cNvPr>
          <p:cNvSpPr>
            <a:spLocks noGrp="1"/>
          </p:cNvSpPr>
          <p:nvPr>
            <p:ph type="body" sz="quarter" idx="20" hasCustomPrompt="1"/>
          </p:nvPr>
        </p:nvSpPr>
        <p:spPr>
          <a:xfrm>
            <a:off x="3484536"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5649086" y="2239962"/>
            <a:ext cx="2138006" cy="599314"/>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643523"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825106" y="2239962"/>
            <a:ext cx="2140061" cy="599314"/>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784214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1794018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par>
                          <p:cTn id="35" fill="hold">
                            <p:stCondLst>
                              <p:cond delay="3650"/>
                            </p:stCondLst>
                            <p:childTnLst>
                              <p:par>
                                <p:cTn id="36" presetID="50" presetClass="entr" presetSubtype="0" decel="10000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strVal val="#ppt_w+.3"/>
                                          </p:val>
                                        </p:tav>
                                        <p:tav tm="100000">
                                          <p:val>
                                            <p:strVal val="#ppt_w"/>
                                          </p:val>
                                        </p:tav>
                                      </p:tavLst>
                                    </p:anim>
                                    <p:anim calcmode="lin" valueType="num">
                                      <p:cBhvr>
                                        <p:cTn id="39" dur="1000" fill="hold"/>
                                        <p:tgtEl>
                                          <p:spTgt spid="13"/>
                                        </p:tgtEl>
                                        <p:attrNameLst>
                                          <p:attrName>ppt_h</p:attrName>
                                        </p:attrNameLst>
                                      </p:cBhvr>
                                      <p:tavLst>
                                        <p:tav tm="0">
                                          <p:val>
                                            <p:strVal val="#ppt_h"/>
                                          </p:val>
                                        </p:tav>
                                        <p:tav tm="100000">
                                          <p:val>
                                            <p:strVal val="#ppt_h"/>
                                          </p:val>
                                        </p:tav>
                                      </p:tavLst>
                                    </p:anim>
                                    <p:animEffect transition="in" filter="fade">
                                      <p:cBhvr>
                                        <p:cTn id="40" dur="10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005685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31" name="Group 30">
              <a:extLst>
                <a:ext uri="{FF2B5EF4-FFF2-40B4-BE49-F238E27FC236}">
                  <a16:creationId xmlns:a16="http://schemas.microsoft.com/office/drawing/2014/main"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sp>
            <p:nvSpPr>
              <p:cNvPr id="33" name="Freeform 512">
                <a:extLst>
                  <a:ext uri="{FF2B5EF4-FFF2-40B4-BE49-F238E27FC236}">
                    <a16:creationId xmlns:a16="http://schemas.microsoft.com/office/drawing/2014/main"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grpSp>
      </p:grpSp>
      <p:grpSp>
        <p:nvGrpSpPr>
          <p:cNvPr id="34" name="Group 33">
            <a:extLst>
              <a:ext uri="{FF2B5EF4-FFF2-40B4-BE49-F238E27FC236}">
                <a16:creationId xmlns:a16="http://schemas.microsoft.com/office/drawing/2014/main"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36" name="Group 6">
              <a:extLst>
                <a:ext uri="{FF2B5EF4-FFF2-40B4-BE49-F238E27FC236}">
                  <a16:creationId xmlns:a16="http://schemas.microsoft.com/office/drawing/2014/main"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sp>
            <p:nvSpPr>
              <p:cNvPr id="38" name="Freeform 8">
                <a:extLst>
                  <a:ext uri="{FF2B5EF4-FFF2-40B4-BE49-F238E27FC236}">
                    <a16:creationId xmlns:a16="http://schemas.microsoft.com/office/drawing/2014/main"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sp>
            <p:nvSpPr>
              <p:cNvPr id="42" name="Freeform 9">
                <a:extLst>
                  <a:ext uri="{FF2B5EF4-FFF2-40B4-BE49-F238E27FC236}">
                    <a16:creationId xmlns:a16="http://schemas.microsoft.com/office/drawing/2014/main"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sp>
            <p:nvSpPr>
              <p:cNvPr id="43" name="Freeform 10">
                <a:extLst>
                  <a:ext uri="{FF2B5EF4-FFF2-40B4-BE49-F238E27FC236}">
                    <a16:creationId xmlns:a16="http://schemas.microsoft.com/office/drawing/2014/main"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grpSp>
      </p:grpSp>
      <p:grpSp>
        <p:nvGrpSpPr>
          <p:cNvPr id="44" name="Group 43">
            <a:extLst>
              <a:ext uri="{FF2B5EF4-FFF2-40B4-BE49-F238E27FC236}">
                <a16:creationId xmlns:a16="http://schemas.microsoft.com/office/drawing/2014/main"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nvGrpSpPr>
            <p:cNvPr id="46" name="Group 45">
              <a:extLst>
                <a:ext uri="{FF2B5EF4-FFF2-40B4-BE49-F238E27FC236}">
                  <a16:creationId xmlns:a16="http://schemas.microsoft.com/office/drawing/2014/main"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sp>
            <p:nvSpPr>
              <p:cNvPr id="48" name="Freeform 295">
                <a:extLst>
                  <a:ext uri="{FF2B5EF4-FFF2-40B4-BE49-F238E27FC236}">
                    <a16:creationId xmlns:a16="http://schemas.microsoft.com/office/drawing/2014/main"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grpSp>
      </p:grpSp>
      <p:grpSp>
        <p:nvGrpSpPr>
          <p:cNvPr id="49" name="Group 48">
            <a:extLst>
              <a:ext uri="{FF2B5EF4-FFF2-40B4-BE49-F238E27FC236}">
                <a16:creationId xmlns:a16="http://schemas.microsoft.com/office/drawing/2014/main"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1" name="Freeform 39">
              <a:extLst>
                <a:ext uri="{FF2B5EF4-FFF2-40B4-BE49-F238E27FC236}">
                  <a16:creationId xmlns:a16="http://schemas.microsoft.com/office/drawing/2014/main"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endParaRPr lang="en-GB">
                <a:solidFill>
                  <a:srgbClr val="212121"/>
                </a:solidFill>
              </a:endParaRPr>
            </a:p>
          </p:txBody>
        </p:sp>
      </p:grpSp>
    </p:spTree>
    <p:extLst>
      <p:ext uri="{BB962C8B-B14F-4D97-AF65-F5344CB8AC3E}">
        <p14:creationId xmlns:p14="http://schemas.microsoft.com/office/powerpoint/2010/main" val="2392085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1" name="Freeform 6">
              <a:extLst>
                <a:ext uri="{FF2B5EF4-FFF2-40B4-BE49-F238E27FC236}">
                  <a16:creationId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32" name="Text Placeholder 45">
            <a:extLst>
              <a:ext uri="{FF2B5EF4-FFF2-40B4-BE49-F238E27FC236}">
                <a16:creationId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6" name="Freeform 6">
              <a:extLst>
                <a:ext uri="{FF2B5EF4-FFF2-40B4-BE49-F238E27FC236}">
                  <a16:creationId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37" name="Text Placeholder 45">
            <a:extLst>
              <a:ext uri="{FF2B5EF4-FFF2-40B4-BE49-F238E27FC236}">
                <a16:creationId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4" name="Freeform 6">
              <a:extLst>
                <a:ext uri="{FF2B5EF4-FFF2-40B4-BE49-F238E27FC236}">
                  <a16:creationId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45" name="Text Placeholder 45">
            <a:extLst>
              <a:ext uri="{FF2B5EF4-FFF2-40B4-BE49-F238E27FC236}">
                <a16:creationId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9" name="Freeform 6">
              <a:extLst>
                <a:ext uri="{FF2B5EF4-FFF2-40B4-BE49-F238E27FC236}">
                  <a16:creationId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50" name="Text Placeholder 45">
            <a:extLst>
              <a:ext uri="{FF2B5EF4-FFF2-40B4-BE49-F238E27FC236}">
                <a16:creationId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39048690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685800" y="3352800"/>
            <a:ext cx="10439400" cy="1408112"/>
            <a:chOff x="685800" y="3352800"/>
            <a:chExt cx="10439400" cy="1408112"/>
          </a:xfrm>
        </p:grpSpPr>
        <p:sp>
          <p:nvSpPr>
            <p:cNvPr id="33" name="Freeform 5">
              <a:extLst>
                <a:ext uri="{FF2B5EF4-FFF2-40B4-BE49-F238E27FC236}">
                  <a16:creationId xmlns:a16="http://schemas.microsoft.com/office/drawing/2014/main" id="{0725349E-37E1-40BF-ABEC-B11A7B03BDC9}"/>
                </a:ext>
              </a:extLst>
            </p:cNvPr>
            <p:cNvSpPr>
              <a:spLocks/>
            </p:cNvSpPr>
            <p:nvPr userDrawn="1"/>
          </p:nvSpPr>
          <p:spPr bwMode="auto">
            <a:xfrm>
              <a:off x="685800" y="3352800"/>
              <a:ext cx="2003352" cy="1408112"/>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4" name="Freeform 6">
              <a:extLst>
                <a:ext uri="{FF2B5EF4-FFF2-40B4-BE49-F238E27FC236}">
                  <a16:creationId xmlns:a16="http://schemas.microsoft.com/office/drawing/2014/main" id="{F6268FF4-584B-4D8A-849F-4C71DB191675}"/>
                </a:ext>
              </a:extLst>
            </p:cNvPr>
            <p:cNvSpPr>
              <a:spLocks/>
            </p:cNvSpPr>
            <p:nvPr userDrawn="1"/>
          </p:nvSpPr>
          <p:spPr bwMode="auto">
            <a:xfrm>
              <a:off x="2689152" y="3352800"/>
              <a:ext cx="8436048"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35" name="Text Placeholder 45">
            <a:extLst>
              <a:ext uri="{FF2B5EF4-FFF2-40B4-BE49-F238E27FC236}">
                <a16:creationId xmlns:a16="http://schemas.microsoft.com/office/drawing/2014/main" id="{5034F62E-F340-4EFC-8459-5B58C80CDAA4}"/>
              </a:ext>
            </a:extLst>
          </p:cNvPr>
          <p:cNvSpPr>
            <a:spLocks noGrp="1"/>
          </p:cNvSpPr>
          <p:nvPr userDrawn="1">
            <p:ph type="body" sz="quarter" idx="13" hasCustomPrompt="1"/>
          </p:nvPr>
        </p:nvSpPr>
        <p:spPr>
          <a:xfrm>
            <a:off x="3048000" y="3873532"/>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17" name="Group 16"/>
          <p:cNvGrpSpPr/>
          <p:nvPr userDrawn="1"/>
        </p:nvGrpSpPr>
        <p:grpSpPr>
          <a:xfrm>
            <a:off x="1072933" y="4966402"/>
            <a:ext cx="10586496" cy="1419635"/>
            <a:chOff x="1072933" y="4966402"/>
            <a:chExt cx="10586496" cy="1419635"/>
          </a:xfrm>
        </p:grpSpPr>
        <p:sp>
          <p:nvSpPr>
            <p:cNvPr id="14" name="Freeform 5">
              <a:extLst>
                <a:ext uri="{FF2B5EF4-FFF2-40B4-BE49-F238E27FC236}">
                  <a16:creationId xmlns:a16="http://schemas.microsoft.com/office/drawing/2014/main" id="{0725349E-37E1-40BF-ABEC-B11A7B03BDC9}"/>
                </a:ext>
              </a:extLst>
            </p:cNvPr>
            <p:cNvSpPr>
              <a:spLocks/>
            </p:cNvSpPr>
            <p:nvPr userDrawn="1"/>
          </p:nvSpPr>
          <p:spPr bwMode="auto">
            <a:xfrm>
              <a:off x="1072933" y="4977925"/>
              <a:ext cx="1974232" cy="1408112"/>
            </a:xfrm>
            <a:prstGeom prst="rect">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5" name="Freeform 6">
              <a:extLst>
                <a:ext uri="{FF2B5EF4-FFF2-40B4-BE49-F238E27FC236}">
                  <a16:creationId xmlns:a16="http://schemas.microsoft.com/office/drawing/2014/main" id="{F6268FF4-584B-4D8A-849F-4C71DB191675}"/>
                </a:ext>
              </a:extLst>
            </p:cNvPr>
            <p:cNvSpPr>
              <a:spLocks/>
            </p:cNvSpPr>
            <p:nvPr userDrawn="1"/>
          </p:nvSpPr>
          <p:spPr bwMode="auto">
            <a:xfrm>
              <a:off x="3063637" y="4966402"/>
              <a:ext cx="8595792"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16" name="Text Placeholder 45">
            <a:extLst>
              <a:ext uri="{FF2B5EF4-FFF2-40B4-BE49-F238E27FC236}">
                <a16:creationId xmlns:a16="http://schemas.microsoft.com/office/drawing/2014/main" id="{5034F62E-F340-4EFC-8459-5B58C80CDAA4}"/>
              </a:ext>
            </a:extLst>
          </p:cNvPr>
          <p:cNvSpPr>
            <a:spLocks noGrp="1"/>
          </p:cNvSpPr>
          <p:nvPr userDrawn="1">
            <p:ph type="body" sz="quarter" idx="14" hasCustomPrompt="1"/>
          </p:nvPr>
        </p:nvSpPr>
        <p:spPr>
          <a:xfrm>
            <a:off x="3657600" y="5460277"/>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0" name="Freeform 6">
            <a:extLst>
              <a:ext uri="{FF2B5EF4-FFF2-40B4-BE49-F238E27FC236}">
                <a16:creationId xmlns:a16="http://schemas.microsoft.com/office/drawing/2014/main" id="{21DDF988-DE72-4929-BB41-F7C081AE6EFA}"/>
              </a:ext>
            </a:extLst>
          </p:cNvPr>
          <p:cNvSpPr>
            <a:spLocks/>
          </p:cNvSpPr>
          <p:nvPr userDrawn="1"/>
        </p:nvSpPr>
        <p:spPr bwMode="auto">
          <a:xfrm>
            <a:off x="2329224" y="1746112"/>
            <a:ext cx="8312894"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29" name="Freeform 5">
            <a:extLst>
              <a:ext uri="{FF2B5EF4-FFF2-40B4-BE49-F238E27FC236}">
                <a16:creationId xmlns:a16="http://schemas.microsoft.com/office/drawing/2014/main" id="{0211D682-6A70-443D-A82E-8A047AA4307C}"/>
              </a:ext>
            </a:extLst>
          </p:cNvPr>
          <p:cNvSpPr>
            <a:spLocks/>
          </p:cNvSpPr>
          <p:nvPr userDrawn="1"/>
        </p:nvSpPr>
        <p:spPr bwMode="auto">
          <a:xfrm>
            <a:off x="381000" y="1750721"/>
            <a:ext cx="1974106" cy="1408112"/>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3" name="TextBox 2"/>
          <p:cNvSpPr txBox="1"/>
          <p:nvPr userDrawn="1"/>
        </p:nvSpPr>
        <p:spPr>
          <a:xfrm>
            <a:off x="685145" y="2207922"/>
            <a:ext cx="1448455" cy="369332"/>
          </a:xfrm>
          <a:prstGeom prst="rect">
            <a:avLst/>
          </a:prstGeom>
          <a:noFill/>
        </p:spPr>
        <p:txBody>
          <a:bodyPr wrap="square" rtlCol="0">
            <a:spAutoFit/>
          </a:bodyPr>
          <a:lstStyle/>
          <a:p>
            <a:r>
              <a:rPr lang="en-US" dirty="0">
                <a:solidFill>
                  <a:srgbClr val="212121"/>
                </a:solidFill>
                <a:latin typeface="Corbel"/>
              </a:rPr>
              <a:t>Cloud Sprawl</a:t>
            </a:r>
          </a:p>
        </p:txBody>
      </p:sp>
      <p:sp>
        <p:nvSpPr>
          <p:cNvPr id="19" name="TextBox 18"/>
          <p:cNvSpPr txBox="1"/>
          <p:nvPr userDrawn="1"/>
        </p:nvSpPr>
        <p:spPr>
          <a:xfrm>
            <a:off x="940212" y="3829235"/>
            <a:ext cx="1448455" cy="369332"/>
          </a:xfrm>
          <a:prstGeom prst="rect">
            <a:avLst/>
          </a:prstGeom>
          <a:noFill/>
        </p:spPr>
        <p:txBody>
          <a:bodyPr wrap="square" rtlCol="0">
            <a:spAutoFit/>
          </a:bodyPr>
          <a:lstStyle/>
          <a:p>
            <a:r>
              <a:rPr lang="en-US" dirty="0">
                <a:solidFill>
                  <a:srgbClr val="212121"/>
                </a:solidFill>
                <a:latin typeface="Corbel"/>
              </a:rPr>
              <a:t>Shadow IT</a:t>
            </a:r>
          </a:p>
        </p:txBody>
      </p:sp>
      <p:sp>
        <p:nvSpPr>
          <p:cNvPr id="20" name="TextBox 19"/>
          <p:cNvSpPr txBox="1"/>
          <p:nvPr userDrawn="1"/>
        </p:nvSpPr>
        <p:spPr>
          <a:xfrm>
            <a:off x="1217506" y="5220316"/>
            <a:ext cx="1448455" cy="923330"/>
          </a:xfrm>
          <a:prstGeom prst="rect">
            <a:avLst/>
          </a:prstGeom>
          <a:noFill/>
        </p:spPr>
        <p:txBody>
          <a:bodyPr wrap="square" rtlCol="0">
            <a:spAutoFit/>
          </a:bodyPr>
          <a:lstStyle/>
          <a:p>
            <a:pPr algn="ctr"/>
            <a:r>
              <a:rPr lang="en-US" dirty="0">
                <a:solidFill>
                  <a:srgbClr val="212121"/>
                </a:solidFill>
                <a:latin typeface="Corbel"/>
              </a:rPr>
              <a:t>AWS Reserved Instances</a:t>
            </a:r>
          </a:p>
        </p:txBody>
      </p:sp>
      <p:sp>
        <p:nvSpPr>
          <p:cNvPr id="31" name="Text Placeholder 45">
            <a:extLst>
              <a:ext uri="{FF2B5EF4-FFF2-40B4-BE49-F238E27FC236}">
                <a16:creationId xmlns:a16="http://schemas.microsoft.com/office/drawing/2014/main" id="{37D40D70-B60D-40C7-BF20-D3EFF8080CC0}"/>
              </a:ext>
            </a:extLst>
          </p:cNvPr>
          <p:cNvSpPr>
            <a:spLocks noGrp="1"/>
          </p:cNvSpPr>
          <p:nvPr userDrawn="1">
            <p:ph type="body" sz="quarter" idx="12" hasCustomPrompt="1"/>
          </p:nvPr>
        </p:nvSpPr>
        <p:spPr>
          <a:xfrm>
            <a:off x="2817923" y="2211364"/>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812706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 calcmode="lin" valueType="num">
                                      <p:cBhvr additive="base">
                                        <p:cTn id="28" dur="10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1+#ppt_w/2"/>
                                          </p:val>
                                        </p:tav>
                                        <p:tav tm="100000">
                                          <p:val>
                                            <p:strVal val="#ppt_x"/>
                                          </p:val>
                                        </p:tav>
                                      </p:tavLst>
                                    </p:anim>
                                    <p:anim calcmode="lin" valueType="num">
                                      <p:cBhvr additive="base">
                                        <p:cTn id="33" dur="10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30" grpId="0" animBg="1"/>
      <p:bldP spid="29" grpId="0" animBg="1"/>
      <p:bldP spid="3" grpId="0"/>
      <p:bldP spid="19" grpId="0"/>
      <p:bldP spid="20" grpId="0"/>
      <p:bldP spid="31" grpId="0" build="p">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004199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ectangle 41">
            <a:extLst>
              <a:ext uri="{FF2B5EF4-FFF2-40B4-BE49-F238E27FC236}">
                <a16:creationId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a:extLst>
              <a:ext uri="{FF2B5EF4-FFF2-40B4-BE49-F238E27FC236}">
                <a16:creationId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ectangle 43">
            <a:extLst>
              <a:ext uri="{FF2B5EF4-FFF2-40B4-BE49-F238E27FC236}">
                <a16:creationId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44">
            <a:extLst>
              <a:ext uri="{FF2B5EF4-FFF2-40B4-BE49-F238E27FC236}">
                <a16:creationId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550286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6" name="Rectangle 25">
            <a:extLst>
              <a:ext uri="{FF2B5EF4-FFF2-40B4-BE49-F238E27FC236}">
                <a16:creationId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Freeform: Shape 76">
            <a:extLst>
              <a:ext uri="{FF2B5EF4-FFF2-40B4-BE49-F238E27FC236}">
                <a16:creationId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Freeform 14">
            <a:extLst>
              <a:ext uri="{FF2B5EF4-FFF2-40B4-BE49-F238E27FC236}">
                <a16:creationId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pic>
        <p:nvPicPr>
          <p:cNvPr id="79" name="Picture Placeholder 20">
            <a:extLst>
              <a:ext uri="{FF2B5EF4-FFF2-40B4-BE49-F238E27FC236}">
                <a16:creationId xmlns:a16="http://schemas.microsoft.com/office/drawing/2014/main"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8481850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par>
                                <p:cTn id="19" presetID="2" presetClass="entr" presetSubtype="2" fill="hold" grpId="0" nodeType="withEffect" nodePh="1">
                                  <p:stCondLst>
                                    <p:cond delay="0"/>
                                  </p:stCondLst>
                                  <p:endCondLst>
                                    <p:cond evt="begin" delay="0">
                                      <p:tn val="19"/>
                                    </p:cond>
                                  </p:end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750" fill="hold"/>
                                        <p:tgtEl>
                                          <p:spTgt spid="26"/>
                                        </p:tgtEl>
                                        <p:attrNameLst>
                                          <p:attrName>ppt_x</p:attrName>
                                        </p:attrNameLst>
                                      </p:cBhvr>
                                      <p:tavLst>
                                        <p:tav tm="0">
                                          <p:val>
                                            <p:strVal val="1+#ppt_w/2"/>
                                          </p:val>
                                        </p:tav>
                                        <p:tav tm="100000">
                                          <p:val>
                                            <p:strVal val="#ppt_x"/>
                                          </p:val>
                                        </p:tav>
                                      </p:tavLst>
                                    </p:anim>
                                    <p:anim calcmode="lin" valueType="num">
                                      <p:cBhvr additive="base">
                                        <p:cTn id="22" dur="75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750" fill="hold"/>
                                        <p:tgtEl>
                                          <p:spTgt spid="28"/>
                                        </p:tgtEl>
                                        <p:attrNameLst>
                                          <p:attrName>ppt_x</p:attrName>
                                        </p:attrNameLst>
                                      </p:cBhvr>
                                      <p:tavLst>
                                        <p:tav tm="0">
                                          <p:val>
                                            <p:strVal val="1+#ppt_w/2"/>
                                          </p:val>
                                        </p:tav>
                                        <p:tav tm="100000">
                                          <p:val>
                                            <p:strVal val="#ppt_x"/>
                                          </p:val>
                                        </p:tav>
                                      </p:tavLst>
                                    </p:anim>
                                    <p:anim calcmode="lin" valueType="num">
                                      <p:cBhvr additive="base">
                                        <p:cTn id="26" dur="75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1+#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750" fill="hold"/>
                                        <p:tgtEl>
                                          <p:spTgt spid="34"/>
                                        </p:tgtEl>
                                        <p:attrNameLst>
                                          <p:attrName>ppt_x</p:attrName>
                                        </p:attrNameLst>
                                      </p:cBhvr>
                                      <p:tavLst>
                                        <p:tav tm="0">
                                          <p:val>
                                            <p:strVal val="1+#ppt_w/2"/>
                                          </p:val>
                                        </p:tav>
                                        <p:tav tm="100000">
                                          <p:val>
                                            <p:strVal val="#ppt_x"/>
                                          </p:val>
                                        </p:tav>
                                      </p:tavLst>
                                    </p:anim>
                                    <p:anim calcmode="lin" valueType="num">
                                      <p:cBhvr additive="base">
                                        <p:cTn id="34" dur="750" fill="hold"/>
                                        <p:tgtEl>
                                          <p:spTgt spid="3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nodePh="1">
                                  <p:stCondLst>
                                    <p:cond delay="0"/>
                                  </p:stCondLst>
                                  <p:endCondLst>
                                    <p:cond evt="begin" delay="0">
                                      <p:tn val="35"/>
                                    </p:cond>
                                  </p:end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750" fill="hold"/>
                                        <p:tgtEl>
                                          <p:spTgt spid="35"/>
                                        </p:tgtEl>
                                        <p:attrNameLst>
                                          <p:attrName>ppt_x</p:attrName>
                                        </p:attrNameLst>
                                      </p:cBhvr>
                                      <p:tavLst>
                                        <p:tav tm="0">
                                          <p:val>
                                            <p:strVal val="1+#ppt_w/2"/>
                                          </p:val>
                                        </p:tav>
                                        <p:tav tm="100000">
                                          <p:val>
                                            <p:strVal val="#ppt_x"/>
                                          </p:val>
                                        </p:tav>
                                      </p:tavLst>
                                    </p:anim>
                                    <p:anim calcmode="lin" valueType="num">
                                      <p:cBhvr additive="base">
                                        <p:cTn id="38"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P spid="28" grpId="1"/>
      <p:bldP spid="33" grpId="0"/>
      <p:bldP spid="33" grpId="1"/>
      <p:bldP spid="34" grpId="0"/>
      <p:bldP spid="34" grpId="1"/>
      <p:bldP spid="35" grpId="0"/>
      <p:bldP spid="35" grpId="1"/>
      <p:bldP spid="77" grpId="0" animBg="1"/>
      <p:bldP spid="77" grpId="1" animBg="1"/>
      <p:bldP spid="78" grpId="0" animBg="1"/>
      <p:bldP spid="78" grpId="1"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dy - Chart">
    <p:spTree>
      <p:nvGrpSpPr>
        <p:cNvPr id="1" name=""/>
        <p:cNvGrpSpPr/>
        <p:nvPr/>
      </p:nvGrpSpPr>
      <p:grpSpPr>
        <a:xfrm>
          <a:off x="0" y="0"/>
          <a:ext cx="0" cy="0"/>
          <a:chOff x="0" y="0"/>
          <a:chExt cx="0" cy="0"/>
        </a:xfrm>
      </p:grpSpPr>
      <p:sp>
        <p:nvSpPr>
          <p:cNvPr id="6" name="Title 1"/>
          <p:cNvSpPr>
            <a:spLocks noGrp="1"/>
          </p:cNvSpPr>
          <p:nvPr>
            <p:ph type="title"/>
          </p:nvPr>
        </p:nvSpPr>
        <p:spPr>
          <a:xfrm>
            <a:off x="609600" y="427038"/>
            <a:ext cx="11126510" cy="792162"/>
          </a:xfrm>
          <a:prstGeom prst="rect">
            <a:avLst/>
          </a:prstGeom>
        </p:spPr>
        <p:txBody>
          <a:bodyPr lIns="0" anchor="b"/>
          <a:lstStyle>
            <a:lvl1pPr>
              <a:defRPr sz="3600" cap="none" baseline="0">
                <a:solidFill>
                  <a:schemeClr val="tx1"/>
                </a:solidFill>
              </a:defRPr>
            </a:lvl1pPr>
          </a:lstStyle>
          <a:p>
            <a:endParaRPr lang="en-US" dirty="0"/>
          </a:p>
        </p:txBody>
      </p:sp>
      <p:cxnSp>
        <p:nvCxnSpPr>
          <p:cNvPr id="5" name="Straight Connector 4"/>
          <p:cNvCxnSpPr/>
          <p:nvPr userDrawn="1"/>
        </p:nvCxnSpPr>
        <p:spPr>
          <a:xfrm>
            <a:off x="0" y="1219200"/>
            <a:ext cx="122072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5329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a:extLst>
              <a:ext uri="{FF2B5EF4-FFF2-40B4-BE49-F238E27FC236}">
                <a16:creationId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Rectangle 47">
            <a:extLst>
              <a:ext uri="{FF2B5EF4-FFF2-40B4-BE49-F238E27FC236}">
                <a16:creationId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a:extLst>
              <a:ext uri="{FF2B5EF4-FFF2-40B4-BE49-F238E27FC236}">
                <a16:creationId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Rectangle 49">
            <a:extLst>
              <a:ext uri="{FF2B5EF4-FFF2-40B4-BE49-F238E27FC236}">
                <a16:creationId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Rectangle 58">
            <a:extLst>
              <a:ext uri="{FF2B5EF4-FFF2-40B4-BE49-F238E27FC236}">
                <a16:creationId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Rectangle 59">
            <a:extLst>
              <a:ext uri="{FF2B5EF4-FFF2-40B4-BE49-F238E27FC236}">
                <a16:creationId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Rectangle 60">
            <a:extLst>
              <a:ext uri="{FF2B5EF4-FFF2-40B4-BE49-F238E27FC236}">
                <a16:creationId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Rectangle 61">
            <a:extLst>
              <a:ext uri="{FF2B5EF4-FFF2-40B4-BE49-F238E27FC236}">
                <a16:creationId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Rectangle 62">
            <a:extLst>
              <a:ext uri="{FF2B5EF4-FFF2-40B4-BE49-F238E27FC236}">
                <a16:creationId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ext Placeholder 10">
            <a:extLst>
              <a:ext uri="{FF2B5EF4-FFF2-40B4-BE49-F238E27FC236}">
                <a16:creationId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a:extLst>
              <a:ext uri="{FF2B5EF4-FFF2-40B4-BE49-F238E27FC236}">
                <a16:creationId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50">
            <a:extLst>
              <a:ext uri="{FF2B5EF4-FFF2-40B4-BE49-F238E27FC236}">
                <a16:creationId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Rectangle 51">
            <a:extLst>
              <a:ext uri="{FF2B5EF4-FFF2-40B4-BE49-F238E27FC236}">
                <a16:creationId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Rectangle 52">
            <a:extLst>
              <a:ext uri="{FF2B5EF4-FFF2-40B4-BE49-F238E27FC236}">
                <a16:creationId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9" name="Freeform 19">
            <a:extLst>
              <a:ext uri="{FF2B5EF4-FFF2-40B4-BE49-F238E27FC236}">
                <a16:creationId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a:extLst>
              <a:ext uri="{FF2B5EF4-FFF2-40B4-BE49-F238E27FC236}">
                <a16:creationId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a:extLst>
              <a:ext uri="{FF2B5EF4-FFF2-40B4-BE49-F238E27FC236}">
                <a16:creationId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a:extLst>
              <a:ext uri="{FF2B5EF4-FFF2-40B4-BE49-F238E27FC236}">
                <a16:creationId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a:extLst>
              <a:ext uri="{FF2B5EF4-FFF2-40B4-BE49-F238E27FC236}">
                <a16:creationId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a:extLst>
              <a:ext uri="{FF2B5EF4-FFF2-40B4-BE49-F238E27FC236}">
                <a16:creationId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Text Placeholder 10">
            <a:extLst>
              <a:ext uri="{FF2B5EF4-FFF2-40B4-BE49-F238E27FC236}">
                <a16:creationId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602104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22" name="Picture Placeholder 2">
            <a:extLst>
              <a:ext uri="{FF2B5EF4-FFF2-40B4-BE49-F238E27FC236}">
                <a16:creationId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069295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8" name="Freeform 14">
              <a:extLst>
                <a:ext uri="{FF2B5EF4-FFF2-40B4-BE49-F238E27FC236}">
                  <a16:creationId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9" name="Freeform 15">
              <a:extLst>
                <a:ext uri="{FF2B5EF4-FFF2-40B4-BE49-F238E27FC236}">
                  <a16:creationId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1" name="Freeform 17">
              <a:extLst>
                <a:ext uri="{FF2B5EF4-FFF2-40B4-BE49-F238E27FC236}">
                  <a16:creationId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2" name="Freeform 18">
              <a:extLst>
                <a:ext uri="{FF2B5EF4-FFF2-40B4-BE49-F238E27FC236}">
                  <a16:creationId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3" name="Freeform 19">
              <a:extLst>
                <a:ext uri="{FF2B5EF4-FFF2-40B4-BE49-F238E27FC236}">
                  <a16:creationId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sp>
          <p:nvSpPr>
            <p:cNvPr id="14" name="Freeform 12">
              <a:extLst>
                <a:ext uri="{FF2B5EF4-FFF2-40B4-BE49-F238E27FC236}">
                  <a16:creationId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12121"/>
                </a:solidFill>
                <a:latin typeface="Corbel" panose="020B0503020204020204" pitchFamily="34" charset="0"/>
              </a:endParaRPr>
            </a:p>
          </p:txBody>
        </p:sp>
      </p:grpSp>
      <p:sp>
        <p:nvSpPr>
          <p:cNvPr id="25" name="Rectangle 24">
            <a:extLst>
              <a:ext uri="{FF2B5EF4-FFF2-40B4-BE49-F238E27FC236}">
                <a16:creationId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668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3675386"/>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872491"/>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6876097"/>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669321"/>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11610331"/>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a:t>Add chart name &amp; description</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6315576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a:t>Basic table. Double-click to edit in Excel.</a:t>
            </a:r>
          </a:p>
        </p:txBody>
      </p:sp>
    </p:spTree>
    <p:extLst>
      <p:ext uri="{BB962C8B-B14F-4D97-AF65-F5344CB8AC3E}">
        <p14:creationId xmlns:p14="http://schemas.microsoft.com/office/powerpoint/2010/main" val="361369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9654010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solidFill>
                <a:srgbClr val="FFFFFF"/>
              </a:solidFill>
            </a:endParaRPr>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239059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solidFill>
                  <a:srgbClr val="212121"/>
                </a:solidFill>
              </a:rPr>
              <a:pPr/>
              <a:t>8/14/2019</a:t>
            </a:fld>
            <a:endParaRPr lang="en-US">
              <a:solidFill>
                <a:srgbClr val="212121"/>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solidFill>
                <a:srgbClr val="212121"/>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solidFill>
                  <a:srgbClr val="212121"/>
                </a:solidFill>
              </a:rPr>
              <a:pPr/>
              <a:t>‹#›</a:t>
            </a:fld>
            <a:endParaRPr lang="en-US">
              <a:solidFill>
                <a:srgbClr val="212121"/>
              </a:solidFill>
            </a:endParaRPr>
          </a:p>
        </p:txBody>
      </p:sp>
    </p:spTree>
    <p:extLst>
      <p:ext uri="{BB962C8B-B14F-4D97-AF65-F5344CB8AC3E}">
        <p14:creationId xmlns:p14="http://schemas.microsoft.com/office/powerpoint/2010/main" val="15454243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a:t>Slide Title Goes Here</a:t>
            </a:r>
          </a:p>
        </p:txBody>
      </p:sp>
    </p:spTree>
    <p:extLst>
      <p:ext uri="{BB962C8B-B14F-4D97-AF65-F5344CB8AC3E}">
        <p14:creationId xmlns:p14="http://schemas.microsoft.com/office/powerpoint/2010/main" val="2705945414"/>
      </p:ext>
    </p:extLst>
  </p:cSld>
  <p:clrMapOvr>
    <a:masterClrMapping/>
  </p:clrMapOvr>
  <p:transition spd="med" advClick="0">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8946411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a:t>SLIDE TITLE HERE</a:t>
            </a:r>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a:t>Sub-Heading Goes Here</a:t>
            </a:r>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0798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5034124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a:prstGeom prst="rect">
            <a:avLst/>
          </a:prstGeo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a:t>Click to edit Master title style</a:t>
            </a:r>
          </a:p>
        </p:txBody>
      </p:sp>
      <p:sp>
        <p:nvSpPr>
          <p:cNvPr id="3" name="Subtitle 2"/>
          <p:cNvSpPr>
            <a:spLocks noGrp="1"/>
          </p:cNvSpPr>
          <p:nvPr>
            <p:ph type="subTitle" idx="1"/>
          </p:nvPr>
        </p:nvSpPr>
        <p:spPr>
          <a:xfrm>
            <a:off x="2212227" y="4110038"/>
            <a:ext cx="7920943" cy="1028097"/>
          </a:xfrm>
          <a:prstGeom prst="rect">
            <a:avLst/>
          </a:prstGeo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17500006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solidFill>
                  <a:srgbClr val="212121"/>
                </a:solidFill>
              </a:rPr>
              <a:pPr/>
              <a:t>8/14/2019</a:t>
            </a:fld>
            <a:endParaRPr lang="en-US" dirty="0">
              <a:solidFill>
                <a:srgbClr val="212121"/>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solidFill>
                <a:srgbClr val="212121"/>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r>
              <a:rPr lang="en-US">
                <a:solidFill>
                  <a:srgbClr val="212121"/>
                </a:solidFill>
              </a:rPr>
              <a:t>  3 Simple Steps to MS CSP   </a:t>
            </a:r>
            <a:fld id="{48EFEC78-474E-4F82-9560-0B18600D68C3}" type="slidenum">
              <a:rPr lang="en-US" smtClean="0">
                <a:solidFill>
                  <a:srgbClr val="212121"/>
                </a:solidFill>
              </a:rPr>
              <a:pPr/>
              <a:t>‹#›</a:t>
            </a:fld>
            <a:endParaRPr lang="en-US" dirty="0">
              <a:solidFill>
                <a:srgbClr val="212121"/>
              </a:solidFill>
            </a:endParaRPr>
          </a:p>
        </p:txBody>
      </p:sp>
    </p:spTree>
    <p:extLst>
      <p:ext uri="{BB962C8B-B14F-4D97-AF65-F5344CB8AC3E}">
        <p14:creationId xmlns:p14="http://schemas.microsoft.com/office/powerpoint/2010/main" val="11945324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865076"/>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405750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8" name="Text Placeholder 10">
            <a:extLst>
              <a:ext uri="{FF2B5EF4-FFF2-40B4-BE49-F238E27FC236}">
                <a16:creationId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116850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0" name="Picture Placeholder 2">
            <a:extLst>
              <a:ext uri="{FF2B5EF4-FFF2-40B4-BE49-F238E27FC236}">
                <a16:creationId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366983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090987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4098646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02673291"/>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212121"/>
              </a:solidFill>
              <a:cs typeface="Arial" charset="0"/>
            </a:endParaRPr>
          </a:p>
        </p:txBody>
      </p:sp>
      <p:sp>
        <p:nvSpPr>
          <p:cNvPr id="10" name="Freeform 7">
            <a:extLst>
              <a:ext uri="{FF2B5EF4-FFF2-40B4-BE49-F238E27FC236}">
                <a16:creationId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212121"/>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212121"/>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0" name="Text Placeholder 10">
            <a:extLst>
              <a:ext uri="{FF2B5EF4-FFF2-40B4-BE49-F238E27FC236}">
                <a16:creationId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3" name="Text Placeholder 10">
            <a:extLst>
              <a:ext uri="{FF2B5EF4-FFF2-40B4-BE49-F238E27FC236}">
                <a16:creationId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684052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212121"/>
              </a:solidFill>
              <a:cs typeface="Arial" charset="0"/>
            </a:endParaRPr>
          </a:p>
        </p:txBody>
      </p:sp>
      <p:sp>
        <p:nvSpPr>
          <p:cNvPr id="26" name="Freeform: Shape 25">
            <a:extLst>
              <a:ext uri="{FF2B5EF4-FFF2-40B4-BE49-F238E27FC236}">
                <a16:creationId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base">
              <a:spcBef>
                <a:spcPct val="0"/>
              </a:spcBef>
              <a:spcAft>
                <a:spcPct val="0"/>
              </a:spcAft>
            </a:pPr>
            <a:endParaRPr lang="en-US" dirty="0">
              <a:solidFill>
                <a:srgbClr val="212121"/>
              </a:solidFill>
              <a:cs typeface="Arial" charset="0"/>
            </a:endParaRPr>
          </a:p>
        </p:txBody>
      </p:sp>
      <p:sp>
        <p:nvSpPr>
          <p:cNvPr id="14" name="Rectangle 11">
            <a:extLst>
              <a:ext uri="{FF2B5EF4-FFF2-40B4-BE49-F238E27FC236}">
                <a16:creationId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5" name="Freeform 12">
            <a:extLst>
              <a:ext uri="{FF2B5EF4-FFF2-40B4-BE49-F238E27FC236}">
                <a16:creationId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7" name="Text Placeholder 10">
            <a:extLst>
              <a:ext uri="{FF2B5EF4-FFF2-40B4-BE49-F238E27FC236}">
                <a16:creationId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9" name="Text Placeholder 10">
            <a:extLst>
              <a:ext uri="{FF2B5EF4-FFF2-40B4-BE49-F238E27FC236}">
                <a16:creationId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212121"/>
                </a:solidFill>
              </a:endParaRPr>
            </a:p>
          </p:txBody>
        </p:sp>
        <p:sp>
          <p:nvSpPr>
            <p:cNvPr id="6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212121"/>
                </a:solidFill>
              </a:endParaRPr>
            </a:p>
          </p:txBody>
        </p:sp>
      </p:grpSp>
      <p:sp>
        <p:nvSpPr>
          <p:cNvPr id="64" name="Oval 63">
            <a:extLst>
              <a:ext uri="{FF2B5EF4-FFF2-40B4-BE49-F238E27FC236}">
                <a16:creationId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5" name="Text Placeholder 10">
            <a:extLst>
              <a:ext uri="{FF2B5EF4-FFF2-40B4-BE49-F238E27FC236}">
                <a16:creationId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212121"/>
                </a:solidFill>
              </a:endParaRPr>
            </a:p>
          </p:txBody>
        </p:sp>
        <p:sp>
          <p:nvSpPr>
            <p:cNvPr id="69" name="Arrow: Chevron 2">
              <a:extLst>
                <a:ext uri="{FF2B5EF4-FFF2-40B4-BE49-F238E27FC236}">
                  <a16:creationId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212121"/>
                </a:solidFill>
              </a:endParaRPr>
            </a:p>
          </p:txBody>
        </p:sp>
      </p:grpSp>
      <p:sp>
        <p:nvSpPr>
          <p:cNvPr id="70" name="Oval 69">
            <a:extLst>
              <a:ext uri="{FF2B5EF4-FFF2-40B4-BE49-F238E27FC236}">
                <a16:creationId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1" name="Text Placeholder 10">
            <a:extLst>
              <a:ext uri="{FF2B5EF4-FFF2-40B4-BE49-F238E27FC236}">
                <a16:creationId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212121"/>
                </a:solidFill>
              </a:endParaRPr>
            </a:p>
          </p:txBody>
        </p:sp>
        <p:sp>
          <p:nvSpPr>
            <p:cNvPr id="75" name="Arrow: Chevron 2">
              <a:extLst>
                <a:ext uri="{FF2B5EF4-FFF2-40B4-BE49-F238E27FC236}">
                  <a16:creationId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212121"/>
                </a:solidFill>
              </a:endParaRPr>
            </a:p>
          </p:txBody>
        </p:sp>
      </p:grpSp>
      <p:sp>
        <p:nvSpPr>
          <p:cNvPr id="76" name="Oval 75">
            <a:extLst>
              <a:ext uri="{FF2B5EF4-FFF2-40B4-BE49-F238E27FC236}">
                <a16:creationId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77" name="Text Placeholder 10">
            <a:extLst>
              <a:ext uri="{FF2B5EF4-FFF2-40B4-BE49-F238E27FC236}">
                <a16:creationId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dirty="0">
                <a:solidFill>
                  <a:srgbClr val="212121"/>
                </a:solidFill>
              </a:endParaRPr>
            </a:p>
          </p:txBody>
        </p:sp>
        <p:sp>
          <p:nvSpPr>
            <p:cNvPr id="81" name="Arrow: Chevron 2">
              <a:extLst>
                <a:ext uri="{FF2B5EF4-FFF2-40B4-BE49-F238E27FC236}">
                  <a16:creationId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353">
                <a:solidFill>
                  <a:srgbClr val="212121"/>
                </a:solidFill>
              </a:endParaRPr>
            </a:p>
          </p:txBody>
        </p:sp>
      </p:grpSp>
    </p:spTree>
    <p:extLst>
      <p:ext uri="{BB962C8B-B14F-4D97-AF65-F5344CB8AC3E}">
        <p14:creationId xmlns:p14="http://schemas.microsoft.com/office/powerpoint/2010/main" val="3262986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54" name="Text Placeholder 45">
            <a:extLst>
              <a:ext uri="{FF2B5EF4-FFF2-40B4-BE49-F238E27FC236}">
                <a16:creationId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57" name="Text Placeholder 45">
            <a:extLst>
              <a:ext uri="{FF2B5EF4-FFF2-40B4-BE49-F238E27FC236}">
                <a16:creationId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60" name="Text Placeholder 45">
            <a:extLst>
              <a:ext uri="{FF2B5EF4-FFF2-40B4-BE49-F238E27FC236}">
                <a16:creationId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2894712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id="{CAF47BAD-5798-4EFA-B6EA-7319DDAE1F7C}"/>
              </a:ext>
            </a:extLst>
          </p:cNvPr>
          <p:cNvSpPr>
            <a:spLocks/>
          </p:cNvSpPr>
          <p:nvPr userDrawn="1"/>
        </p:nvSpPr>
        <p:spPr bwMode="auto">
          <a:xfrm>
            <a:off x="1303559" y="2239962"/>
            <a:ext cx="2963641" cy="731838"/>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1" name="Text Placeholder 45">
            <a:extLst>
              <a:ext uri="{FF2B5EF4-FFF2-40B4-BE49-F238E27FC236}">
                <a16:creationId xmlns:a16="http://schemas.microsoft.com/office/drawing/2014/main" id="{FE8766FB-4930-43DE-9CBE-FB23F66A6063}"/>
              </a:ext>
            </a:extLst>
          </p:cNvPr>
          <p:cNvSpPr>
            <a:spLocks noGrp="1"/>
          </p:cNvSpPr>
          <p:nvPr>
            <p:ph type="body" sz="quarter" idx="18" hasCustomPrompt="1"/>
          </p:nvPr>
        </p:nvSpPr>
        <p:spPr>
          <a:xfrm>
            <a:off x="1742490" y="2643102"/>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a16="http://schemas.microsoft.com/office/drawing/2014/main" id="{90F23DCF-62CB-49F2-978A-45114E929328}"/>
              </a:ext>
            </a:extLst>
          </p:cNvPr>
          <p:cNvSpPr>
            <a:spLocks/>
          </p:cNvSpPr>
          <p:nvPr userDrawn="1"/>
        </p:nvSpPr>
        <p:spPr bwMode="auto">
          <a:xfrm>
            <a:off x="4640854" y="2219553"/>
            <a:ext cx="2910292" cy="731838"/>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35" name="Text Placeholder 45">
            <a:extLst>
              <a:ext uri="{FF2B5EF4-FFF2-40B4-BE49-F238E27FC236}">
                <a16:creationId xmlns:a16="http://schemas.microsoft.com/office/drawing/2014/main" id="{7C05A52A-1E10-4368-93BD-7E0496A12C90}"/>
              </a:ext>
            </a:extLst>
          </p:cNvPr>
          <p:cNvSpPr>
            <a:spLocks noGrp="1"/>
          </p:cNvSpPr>
          <p:nvPr>
            <p:ph type="body" sz="quarter" idx="22" hasCustomPrompt="1"/>
          </p:nvPr>
        </p:nvSpPr>
        <p:spPr>
          <a:xfrm>
            <a:off x="533400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id="{15702A42-BCB9-4011-81E8-B9943072EA2C}"/>
              </a:ext>
            </a:extLst>
          </p:cNvPr>
          <p:cNvSpPr>
            <a:spLocks/>
          </p:cNvSpPr>
          <p:nvPr userDrawn="1"/>
        </p:nvSpPr>
        <p:spPr bwMode="auto">
          <a:xfrm>
            <a:off x="7941165" y="2239962"/>
            <a:ext cx="2906783" cy="713616"/>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14" name="Text Placeholder 45">
            <a:extLst>
              <a:ext uri="{FF2B5EF4-FFF2-40B4-BE49-F238E27FC236}">
                <a16:creationId xmlns:a16="http://schemas.microsoft.com/office/drawing/2014/main" id="{09A24666-B283-4009-B697-658C66EAB06C}"/>
              </a:ext>
            </a:extLst>
          </p:cNvPr>
          <p:cNvSpPr>
            <a:spLocks noGrp="1"/>
          </p:cNvSpPr>
          <p:nvPr>
            <p:ph type="body" sz="quarter" idx="24" hasCustomPrompt="1"/>
          </p:nvPr>
        </p:nvSpPr>
        <p:spPr>
          <a:xfrm>
            <a:off x="8324527"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264269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1000" fill="hold"/>
                                        <p:tgtEl>
                                          <p:spTgt spid="34"/>
                                        </p:tgtEl>
                                        <p:attrNameLst>
                                          <p:attrName>ppt_w</p:attrName>
                                        </p:attrNameLst>
                                      </p:cBhvr>
                                      <p:tavLst>
                                        <p:tav tm="0">
                                          <p:val>
                                            <p:strVal val="#ppt_w+.3"/>
                                          </p:val>
                                        </p:tav>
                                        <p:tav tm="100000">
                                          <p:val>
                                            <p:strVal val="#ppt_w"/>
                                          </p:val>
                                        </p:tav>
                                      </p:tavLst>
                                    </p:anim>
                                    <p:anim calcmode="lin" valueType="num">
                                      <p:cBhvr>
                                        <p:cTn id="21" dur="1000" fill="hold"/>
                                        <p:tgtEl>
                                          <p:spTgt spid="34"/>
                                        </p:tgtEl>
                                        <p:attrNameLst>
                                          <p:attrName>ppt_h</p:attrName>
                                        </p:attrNameLst>
                                      </p:cBhvr>
                                      <p:tavLst>
                                        <p:tav tm="0">
                                          <p:val>
                                            <p:strVal val="#ppt_h"/>
                                          </p:val>
                                        </p:tav>
                                        <p:tav tm="100000">
                                          <p:val>
                                            <p:strVal val="#ppt_h"/>
                                          </p:val>
                                        </p:tav>
                                      </p:tavLst>
                                    </p:anim>
                                    <p:animEffect transition="in" filter="fade">
                                      <p:cBhvr>
                                        <p:cTn id="22" dur="1000"/>
                                        <p:tgtEl>
                                          <p:spTgt spid="3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strVal val="#ppt_w+.3"/>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Effect transition="in" filter="fade">
                                      <p:cBhvr>
                                        <p:cTn id="31" dur="1000"/>
                                        <p:tgtEl>
                                          <p:spTgt spid="13"/>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0" name="Freeform 14">
            <a:extLst>
              <a:ext uri="{FF2B5EF4-FFF2-40B4-BE49-F238E27FC236}">
                <a16:creationId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41" name="Picture Placeholder 2">
            <a:extLst>
              <a:ext uri="{FF2B5EF4-FFF2-40B4-BE49-F238E27FC236}">
                <a16:creationId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64" name="Freeform 6">
              <a:extLst>
                <a:ext uri="{FF2B5EF4-FFF2-40B4-BE49-F238E27FC236}">
                  <a16:creationId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65" name="Text Placeholder 45">
            <a:extLst>
              <a:ext uri="{FF2B5EF4-FFF2-40B4-BE49-F238E27FC236}">
                <a16:creationId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69" name="Freeform 6">
              <a:extLst>
                <a:ext uri="{FF2B5EF4-FFF2-40B4-BE49-F238E27FC236}">
                  <a16:creationId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70" name="Text Placeholder 45">
            <a:extLst>
              <a:ext uri="{FF2B5EF4-FFF2-40B4-BE49-F238E27FC236}">
                <a16:creationId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4" name="Freeform 6">
              <a:extLst>
                <a:ext uri="{FF2B5EF4-FFF2-40B4-BE49-F238E27FC236}">
                  <a16:creationId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75" name="Text Placeholder 45">
            <a:extLst>
              <a:ext uri="{FF2B5EF4-FFF2-40B4-BE49-F238E27FC236}">
                <a16:creationId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sp>
          <p:nvSpPr>
            <p:cNvPr id="79" name="Freeform 6">
              <a:extLst>
                <a:ext uri="{FF2B5EF4-FFF2-40B4-BE49-F238E27FC236}">
                  <a16:creationId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212121"/>
                </a:solidFill>
                <a:cs typeface="Arial" charset="0"/>
              </a:endParaRPr>
            </a:p>
          </p:txBody>
        </p:sp>
      </p:grpSp>
      <p:sp>
        <p:nvSpPr>
          <p:cNvPr id="80" name="Text Placeholder 45">
            <a:extLst>
              <a:ext uri="{FF2B5EF4-FFF2-40B4-BE49-F238E27FC236}">
                <a16:creationId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627400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image" Target="../media/image4.png"/><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image" Target="../media/image8.png"/><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theme" Target="../theme/theme10.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8" Type="http://schemas.openxmlformats.org/officeDocument/2006/relationships/slideLayout" Target="../slideLayouts/slideLayout95.xml"/><Relationship Id="rId3"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theme" Target="../theme/theme11.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image" Target="../media/image4.pn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image" Target="../media/image8.png"/></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9" Type="http://schemas.openxmlformats.org/officeDocument/2006/relationships/slideLayout" Target="../slideLayouts/slideLayout190.xml"/><Relationship Id="rId21" Type="http://schemas.openxmlformats.org/officeDocument/2006/relationships/slideLayout" Target="../slideLayouts/slideLayout172.xml"/><Relationship Id="rId34" Type="http://schemas.openxmlformats.org/officeDocument/2006/relationships/slideLayout" Target="../slideLayouts/slideLayout185.xml"/><Relationship Id="rId42" Type="http://schemas.openxmlformats.org/officeDocument/2006/relationships/theme" Target="../theme/theme12.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32" Type="http://schemas.openxmlformats.org/officeDocument/2006/relationships/slideLayout" Target="../slideLayouts/slideLayout183.xml"/><Relationship Id="rId37" Type="http://schemas.openxmlformats.org/officeDocument/2006/relationships/slideLayout" Target="../slideLayouts/slideLayout188.xml"/><Relationship Id="rId40" Type="http://schemas.openxmlformats.org/officeDocument/2006/relationships/slideLayout" Target="../slideLayouts/slideLayout191.xml"/><Relationship Id="rId45" Type="http://schemas.openxmlformats.org/officeDocument/2006/relationships/image" Target="../media/image8.png"/><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36" Type="http://schemas.openxmlformats.org/officeDocument/2006/relationships/slideLayout" Target="../slideLayouts/slideLayout187.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31" Type="http://schemas.openxmlformats.org/officeDocument/2006/relationships/slideLayout" Target="../slideLayouts/slideLayout182.xml"/><Relationship Id="rId44" Type="http://schemas.openxmlformats.org/officeDocument/2006/relationships/image" Target="../media/image21.emf"/><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slideLayout" Target="../slideLayouts/slideLayout181.xml"/><Relationship Id="rId35" Type="http://schemas.openxmlformats.org/officeDocument/2006/relationships/slideLayout" Target="../slideLayouts/slideLayout186.xml"/><Relationship Id="rId43" Type="http://schemas.openxmlformats.org/officeDocument/2006/relationships/image" Target="../media/image20.png"/><Relationship Id="rId8" Type="http://schemas.openxmlformats.org/officeDocument/2006/relationships/slideLayout" Target="../slideLayouts/slideLayout159.xml"/><Relationship Id="rId3" Type="http://schemas.openxmlformats.org/officeDocument/2006/relationships/slideLayout" Target="../slideLayouts/slideLayout154.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33" Type="http://schemas.openxmlformats.org/officeDocument/2006/relationships/slideLayout" Target="../slideLayouts/slideLayout184.xml"/><Relationship Id="rId38" Type="http://schemas.openxmlformats.org/officeDocument/2006/relationships/slideLayout" Target="../slideLayouts/slideLayout189.xml"/><Relationship Id="rId46" Type="http://schemas.openxmlformats.org/officeDocument/2006/relationships/image" Target="../media/image4.png"/><Relationship Id="rId20" Type="http://schemas.openxmlformats.org/officeDocument/2006/relationships/slideLayout" Target="../slideLayouts/slideLayout171.xml"/><Relationship Id="rId41" Type="http://schemas.openxmlformats.org/officeDocument/2006/relationships/slideLayout" Target="../slideLayouts/slideLayout192.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slideLayout" Target="../slideLayouts/slideLayout218.xml"/><Relationship Id="rId39" Type="http://schemas.openxmlformats.org/officeDocument/2006/relationships/image" Target="../media/image4.png"/><Relationship Id="rId21" Type="http://schemas.openxmlformats.org/officeDocument/2006/relationships/slideLayout" Target="../slideLayouts/slideLayout213.xml"/><Relationship Id="rId34" Type="http://schemas.openxmlformats.org/officeDocument/2006/relationships/slideLayout" Target="../slideLayouts/slideLayout226.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slideLayout" Target="../slideLayouts/slideLayout217.xml"/><Relationship Id="rId33" Type="http://schemas.openxmlformats.org/officeDocument/2006/relationships/slideLayout" Target="../slideLayouts/slideLayout225.xml"/><Relationship Id="rId38" Type="http://schemas.openxmlformats.org/officeDocument/2006/relationships/image" Target="../media/image8.png"/><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slideLayout" Target="../slideLayouts/slideLayout221.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slideLayout" Target="../slideLayouts/slideLayout224.xml"/><Relationship Id="rId37" Type="http://schemas.openxmlformats.org/officeDocument/2006/relationships/theme" Target="../theme/theme13.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slideLayout" Target="../slideLayouts/slideLayout220.xml"/><Relationship Id="rId36" Type="http://schemas.openxmlformats.org/officeDocument/2006/relationships/slideLayout" Target="../slideLayouts/slideLayout228.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slideLayout" Target="../slideLayouts/slideLayout223.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slideLayout" Target="../slideLayouts/slideLayout219.xml"/><Relationship Id="rId30" Type="http://schemas.openxmlformats.org/officeDocument/2006/relationships/slideLayout" Target="../slideLayouts/slideLayout222.xml"/><Relationship Id="rId35" Type="http://schemas.openxmlformats.org/officeDocument/2006/relationships/slideLayout" Target="../slideLayouts/slideLayout227.xml"/><Relationship Id="rId8" Type="http://schemas.openxmlformats.org/officeDocument/2006/relationships/slideLayout" Target="../slideLayouts/slideLayout200.xml"/><Relationship Id="rId3" Type="http://schemas.openxmlformats.org/officeDocument/2006/relationships/slideLayout" Target="../slideLayouts/slideLayout195.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241.xml"/><Relationship Id="rId18" Type="http://schemas.openxmlformats.org/officeDocument/2006/relationships/slideLayout" Target="../slideLayouts/slideLayout246.xml"/><Relationship Id="rId26" Type="http://schemas.openxmlformats.org/officeDocument/2006/relationships/slideLayout" Target="../slideLayouts/slideLayout254.xml"/><Relationship Id="rId39" Type="http://schemas.openxmlformats.org/officeDocument/2006/relationships/slideLayout" Target="../slideLayouts/slideLayout267.xml"/><Relationship Id="rId21" Type="http://schemas.openxmlformats.org/officeDocument/2006/relationships/slideLayout" Target="../slideLayouts/slideLayout249.xml"/><Relationship Id="rId34" Type="http://schemas.openxmlformats.org/officeDocument/2006/relationships/slideLayout" Target="../slideLayouts/slideLayout262.xml"/><Relationship Id="rId42" Type="http://schemas.openxmlformats.org/officeDocument/2006/relationships/theme" Target="../theme/theme14.xml"/><Relationship Id="rId7" Type="http://schemas.openxmlformats.org/officeDocument/2006/relationships/slideLayout" Target="../slideLayouts/slideLayout235.xml"/><Relationship Id="rId2" Type="http://schemas.openxmlformats.org/officeDocument/2006/relationships/slideLayout" Target="../slideLayouts/slideLayout230.xml"/><Relationship Id="rId16" Type="http://schemas.openxmlformats.org/officeDocument/2006/relationships/slideLayout" Target="../slideLayouts/slideLayout244.xml"/><Relationship Id="rId29" Type="http://schemas.openxmlformats.org/officeDocument/2006/relationships/slideLayout" Target="../slideLayouts/slideLayout257.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24" Type="http://schemas.openxmlformats.org/officeDocument/2006/relationships/slideLayout" Target="../slideLayouts/slideLayout252.xml"/><Relationship Id="rId32" Type="http://schemas.openxmlformats.org/officeDocument/2006/relationships/slideLayout" Target="../slideLayouts/slideLayout260.xml"/><Relationship Id="rId37" Type="http://schemas.openxmlformats.org/officeDocument/2006/relationships/slideLayout" Target="../slideLayouts/slideLayout265.xml"/><Relationship Id="rId40" Type="http://schemas.openxmlformats.org/officeDocument/2006/relationships/slideLayout" Target="../slideLayouts/slideLayout268.xml"/><Relationship Id="rId45" Type="http://schemas.openxmlformats.org/officeDocument/2006/relationships/image" Target="../media/image8.png"/><Relationship Id="rId5" Type="http://schemas.openxmlformats.org/officeDocument/2006/relationships/slideLayout" Target="../slideLayouts/slideLayout233.xml"/><Relationship Id="rId15" Type="http://schemas.openxmlformats.org/officeDocument/2006/relationships/slideLayout" Target="../slideLayouts/slideLayout243.xml"/><Relationship Id="rId23" Type="http://schemas.openxmlformats.org/officeDocument/2006/relationships/slideLayout" Target="../slideLayouts/slideLayout251.xml"/><Relationship Id="rId28" Type="http://schemas.openxmlformats.org/officeDocument/2006/relationships/slideLayout" Target="../slideLayouts/slideLayout256.xml"/><Relationship Id="rId36" Type="http://schemas.openxmlformats.org/officeDocument/2006/relationships/slideLayout" Target="../slideLayouts/slideLayout264.xml"/><Relationship Id="rId10" Type="http://schemas.openxmlformats.org/officeDocument/2006/relationships/slideLayout" Target="../slideLayouts/slideLayout238.xml"/><Relationship Id="rId19" Type="http://schemas.openxmlformats.org/officeDocument/2006/relationships/slideLayout" Target="../slideLayouts/slideLayout247.xml"/><Relationship Id="rId31" Type="http://schemas.openxmlformats.org/officeDocument/2006/relationships/slideLayout" Target="../slideLayouts/slideLayout259.xml"/><Relationship Id="rId44" Type="http://schemas.openxmlformats.org/officeDocument/2006/relationships/image" Target="../media/image21.emf"/><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 Id="rId22" Type="http://schemas.openxmlformats.org/officeDocument/2006/relationships/slideLayout" Target="../slideLayouts/slideLayout250.xml"/><Relationship Id="rId27" Type="http://schemas.openxmlformats.org/officeDocument/2006/relationships/slideLayout" Target="../slideLayouts/slideLayout255.xml"/><Relationship Id="rId30" Type="http://schemas.openxmlformats.org/officeDocument/2006/relationships/slideLayout" Target="../slideLayouts/slideLayout258.xml"/><Relationship Id="rId35" Type="http://schemas.openxmlformats.org/officeDocument/2006/relationships/slideLayout" Target="../slideLayouts/slideLayout263.xml"/><Relationship Id="rId43" Type="http://schemas.openxmlformats.org/officeDocument/2006/relationships/image" Target="../media/image22.png"/><Relationship Id="rId8" Type="http://schemas.openxmlformats.org/officeDocument/2006/relationships/slideLayout" Target="../slideLayouts/slideLayout236.xml"/><Relationship Id="rId3" Type="http://schemas.openxmlformats.org/officeDocument/2006/relationships/slideLayout" Target="../slideLayouts/slideLayout231.xml"/><Relationship Id="rId12" Type="http://schemas.openxmlformats.org/officeDocument/2006/relationships/slideLayout" Target="../slideLayouts/slideLayout240.xml"/><Relationship Id="rId17" Type="http://schemas.openxmlformats.org/officeDocument/2006/relationships/slideLayout" Target="../slideLayouts/slideLayout245.xml"/><Relationship Id="rId25" Type="http://schemas.openxmlformats.org/officeDocument/2006/relationships/slideLayout" Target="../slideLayouts/slideLayout253.xml"/><Relationship Id="rId33" Type="http://schemas.openxmlformats.org/officeDocument/2006/relationships/slideLayout" Target="../slideLayouts/slideLayout261.xml"/><Relationship Id="rId38" Type="http://schemas.openxmlformats.org/officeDocument/2006/relationships/slideLayout" Target="../slideLayouts/slideLayout266.xml"/><Relationship Id="rId46" Type="http://schemas.openxmlformats.org/officeDocument/2006/relationships/image" Target="../media/image4.png"/><Relationship Id="rId20" Type="http://schemas.openxmlformats.org/officeDocument/2006/relationships/slideLayout" Target="../slideLayouts/slideLayout248.xml"/><Relationship Id="rId41" Type="http://schemas.openxmlformats.org/officeDocument/2006/relationships/slideLayout" Target="../slideLayouts/slideLayout26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image" Target="../media/image4.png"/><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theme" Target="../theme/theme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image" Target="../media/image4.png"/><Relationship Id="rId21" Type="http://schemas.openxmlformats.org/officeDocument/2006/relationships/slideLayout" Target="../slideLayouts/slideLayout72.xml"/><Relationship Id="rId34" Type="http://schemas.openxmlformats.org/officeDocument/2006/relationships/slideLayout" Target="../slideLayouts/slideLayout85.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image" Target="../media/image8.png"/><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theme" Target="../theme/theme9.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8" Type="http://schemas.openxmlformats.org/officeDocument/2006/relationships/slideLayout" Target="../slideLayouts/slideLayout59.xml"/><Relationship Id="rId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 id="2147484072" r:id="rId2"/>
    <p:sldLayoutId id="2147484075" r:id="rId3"/>
    <p:sldLayoutId id="2147484076" r:id="rId4"/>
    <p:sldLayoutId id="2147484078" r:id="rId5"/>
    <p:sldLayoutId id="2147484090" r:id="rId6"/>
    <p:sldLayoutId id="2147484091" r:id="rId7"/>
    <p:sldLayoutId id="2147484092" r:id="rId8"/>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8"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9"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pPr fontAlgn="base">
              <a:spcBef>
                <a:spcPct val="0"/>
              </a:spcBef>
              <a:spcAft>
                <a:spcPct val="0"/>
              </a:spcAft>
            </a:pPr>
            <a:fld id="{230A20C3-ACD1-415F-9CC0-35BF866BBB32}" type="slidenum">
              <a:rPr lang="en-US" sz="800" smtClean="0">
                <a:solidFill>
                  <a:srgbClr val="212121"/>
                </a:solidFill>
                <a:cs typeface="Arial" panose="020B0604020202020204" pitchFamily="34" charset="0"/>
              </a:rPr>
              <a:pPr fontAlgn="base">
                <a:spcBef>
                  <a:spcPct val="0"/>
                </a:spcBef>
                <a:spcAft>
                  <a:spcPct val="0"/>
                </a:spcAft>
              </a:pPr>
              <a:t>‹#›</a:t>
            </a:fld>
            <a:endParaRPr lang="en-US" sz="800" dirty="0">
              <a:solidFill>
                <a:srgbClr val="212121"/>
              </a:solidFill>
              <a:cs typeface="Arial" panose="020B0604020202020204" pitchFamily="34" charset="0"/>
            </a:endParaRPr>
          </a:p>
        </p:txBody>
      </p:sp>
    </p:spTree>
    <p:extLst>
      <p:ext uri="{BB962C8B-B14F-4D97-AF65-F5344CB8AC3E}">
        <p14:creationId xmlns:p14="http://schemas.microsoft.com/office/powerpoint/2010/main" val="1439166559"/>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 id="2147484187" r:id="rId18"/>
    <p:sldLayoutId id="2147484188" r:id="rId19"/>
    <p:sldLayoutId id="2147484189" r:id="rId20"/>
    <p:sldLayoutId id="2147484190" r:id="rId21"/>
    <p:sldLayoutId id="2147484191" r:id="rId22"/>
    <p:sldLayoutId id="2147484192" r:id="rId23"/>
    <p:sldLayoutId id="2147484193" r:id="rId24"/>
    <p:sldLayoutId id="2147484194" r:id="rId25"/>
    <p:sldLayoutId id="2147484195" r:id="rId26"/>
    <p:sldLayoutId id="2147484196" r:id="rId27"/>
    <p:sldLayoutId id="2147484197" r:id="rId28"/>
    <p:sldLayoutId id="2147484198" r:id="rId29"/>
    <p:sldLayoutId id="2147484199" r:id="rId30"/>
    <p:sldLayoutId id="2147484200" r:id="rId31"/>
    <p:sldLayoutId id="2147484201" r:id="rId32"/>
    <p:sldLayoutId id="2147484202" r:id="rId33"/>
    <p:sldLayoutId id="2147484203" r:id="rId34"/>
    <p:sldLayoutId id="2147484209" r:id="rId35"/>
    <p:sldLayoutId id="2147484210" r:id="rId36"/>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0"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1"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pPr fontAlgn="base">
              <a:spcBef>
                <a:spcPct val="0"/>
              </a:spcBef>
              <a:spcAft>
                <a:spcPct val="0"/>
              </a:spcAft>
            </a:pPr>
            <a:fld id="{230A20C3-ACD1-415F-9CC0-35BF866BBB32}" type="slidenum">
              <a:rPr lang="en-US" sz="800" smtClean="0">
                <a:solidFill>
                  <a:srgbClr val="1F2A44"/>
                </a:solidFill>
                <a:cs typeface="Arial" panose="020B0604020202020204" pitchFamily="34" charset="0"/>
              </a:rPr>
              <a:pPr fontAlgn="base">
                <a:spcBef>
                  <a:spcPct val="0"/>
                </a:spcBef>
                <a:spcAft>
                  <a:spcPct val="0"/>
                </a:spcAft>
              </a:pPr>
              <a:t>‹#›</a:t>
            </a:fld>
            <a:endParaRPr lang="en-US" sz="800" dirty="0">
              <a:solidFill>
                <a:srgbClr val="1F2A44"/>
              </a:solidFill>
              <a:cs typeface="Arial" panose="020B0604020202020204" pitchFamily="34" charset="0"/>
            </a:endParaRPr>
          </a:p>
        </p:txBody>
      </p:sp>
    </p:spTree>
    <p:extLst>
      <p:ext uri="{BB962C8B-B14F-4D97-AF65-F5344CB8AC3E}">
        <p14:creationId xmlns:p14="http://schemas.microsoft.com/office/powerpoint/2010/main" val="1296089584"/>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 id="2147484234" r:id="rId23"/>
    <p:sldLayoutId id="2147484235" r:id="rId24"/>
    <p:sldLayoutId id="2147484236" r:id="rId25"/>
    <p:sldLayoutId id="2147484237" r:id="rId26"/>
    <p:sldLayoutId id="2147484238" r:id="rId27"/>
    <p:sldLayoutId id="2147484239" r:id="rId28"/>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43" cstate="email">
            <a:extLst>
              <a:ext uri="{28A0092B-C50C-407E-A947-70E740481C1C}">
                <a14:useLocalDpi xmlns:a14="http://schemas.microsoft.com/office/drawing/2010/main"/>
              </a:ext>
            </a:extLst>
          </a:blip>
          <a:stretch>
            <a:fillRect/>
          </a:stretch>
        </p:blipFill>
        <p:spPr>
          <a:xfrm>
            <a:off x="0" y="0"/>
            <a:ext cx="12188952" cy="6858000"/>
          </a:xfrm>
          <a:prstGeom prst="rect">
            <a:avLst/>
          </a:prstGeom>
        </p:spPr>
      </p:pic>
      <p:pic>
        <p:nvPicPr>
          <p:cNvPr id="5" name="Picture 4"/>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8933302" y="6389688"/>
            <a:ext cx="1335437" cy="298450"/>
          </a:xfrm>
          <a:prstGeom prst="rect">
            <a:avLst/>
          </a:prstGeom>
        </p:spPr>
      </p:pic>
      <p:pic>
        <p:nvPicPr>
          <p:cNvPr id="4" name="Picture 3"/>
          <p:cNvPicPr>
            <a:picLocks/>
          </p:cNvPicPr>
          <p:nvPr userDrawn="1"/>
        </p:nvPicPr>
        <p:blipFill>
          <a:blip r:embed="rId45"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6" name="Picture 8"/>
          <p:cNvPicPr>
            <a:picLocks noChangeAspect="1"/>
          </p:cNvPicPr>
          <p:nvPr userDrawn="1"/>
        </p:nvPicPr>
        <p:blipFill>
          <a:blip r:embed="rId46"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531951" y="6613118"/>
            <a:ext cx="838200" cy="215444"/>
          </a:xfrm>
          <a:prstGeom prst="rect">
            <a:avLst/>
          </a:prstGeom>
          <a:noFill/>
        </p:spPr>
        <p:txBody>
          <a:bodyPr wrap="square" lIns="0" rtlCol="0" anchor="ctr">
            <a:spAutoFit/>
          </a:bodyPr>
          <a:lstStyle/>
          <a:p>
            <a:pPr fontAlgn="base">
              <a:spcBef>
                <a:spcPct val="0"/>
              </a:spcBef>
              <a:spcAft>
                <a:spcPct val="0"/>
              </a:spcAft>
            </a:pPr>
            <a:fld id="{230A20C3-ACD1-415F-9CC0-35BF866BBB32}" type="slidenum">
              <a:rPr lang="en-US" sz="800" smtClean="0">
                <a:solidFill>
                  <a:srgbClr val="1F2A44"/>
                </a:solidFill>
                <a:cs typeface="Arial" panose="020B0604020202020204" pitchFamily="34" charset="0"/>
              </a:rPr>
              <a:pPr fontAlgn="base">
                <a:spcBef>
                  <a:spcPct val="0"/>
                </a:spcBef>
                <a:spcAft>
                  <a:spcPct val="0"/>
                </a:spcAft>
              </a:pPr>
              <a:t>‹#›</a:t>
            </a:fld>
            <a:endParaRPr lang="en-US" sz="800" dirty="0">
              <a:solidFill>
                <a:srgbClr val="1F2A44"/>
              </a:solidFill>
              <a:cs typeface="Arial" panose="020B0604020202020204" pitchFamily="34" charset="0"/>
            </a:endParaRPr>
          </a:p>
        </p:txBody>
      </p:sp>
    </p:spTree>
    <p:extLst>
      <p:ext uri="{BB962C8B-B14F-4D97-AF65-F5344CB8AC3E}">
        <p14:creationId xmlns:p14="http://schemas.microsoft.com/office/powerpoint/2010/main" val="1310177145"/>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 id="2147484253" r:id="rId13"/>
    <p:sldLayoutId id="2147484254" r:id="rId14"/>
    <p:sldLayoutId id="2147484255" r:id="rId15"/>
    <p:sldLayoutId id="2147484256" r:id="rId16"/>
    <p:sldLayoutId id="2147484257" r:id="rId17"/>
    <p:sldLayoutId id="2147484258" r:id="rId18"/>
    <p:sldLayoutId id="2147484259" r:id="rId19"/>
    <p:sldLayoutId id="2147484260" r:id="rId20"/>
    <p:sldLayoutId id="2147484261" r:id="rId21"/>
    <p:sldLayoutId id="2147484262" r:id="rId22"/>
    <p:sldLayoutId id="2147484263" r:id="rId23"/>
    <p:sldLayoutId id="2147484264" r:id="rId24"/>
    <p:sldLayoutId id="2147484265" r:id="rId25"/>
    <p:sldLayoutId id="2147484266" r:id="rId26"/>
    <p:sldLayoutId id="2147484267" r:id="rId27"/>
    <p:sldLayoutId id="2147484268" r:id="rId28"/>
    <p:sldLayoutId id="2147484269" r:id="rId29"/>
    <p:sldLayoutId id="2147484270" r:id="rId30"/>
    <p:sldLayoutId id="2147484271" r:id="rId31"/>
    <p:sldLayoutId id="2147484272" r:id="rId32"/>
    <p:sldLayoutId id="2147484273" r:id="rId33"/>
    <p:sldLayoutId id="2147484274" r:id="rId34"/>
    <p:sldLayoutId id="2147484275" r:id="rId35"/>
    <p:sldLayoutId id="2147484276" r:id="rId36"/>
    <p:sldLayoutId id="2147484282" r:id="rId37"/>
    <p:sldLayoutId id="2147484284" r:id="rId38"/>
    <p:sldLayoutId id="2147484287" r:id="rId39"/>
    <p:sldLayoutId id="2147484288" r:id="rId40"/>
    <p:sldLayoutId id="2147484289" r:id="rId41"/>
  </p:sldLayoutIdLst>
  <p:transition spd="slow">
    <p:fade/>
  </p:transition>
  <p:hf hdr="0" dt="0"/>
  <p:txStyles>
    <p:titleStyle>
      <a:lvl1pPr algn="l" defTabSz="1217978" rtl="0" eaLnBrk="1" fontAlgn="base" hangingPunct="1">
        <a:spcBef>
          <a:spcPct val="0"/>
        </a:spcBef>
        <a:spcAft>
          <a:spcPct val="0"/>
        </a:spcAft>
        <a:defRPr sz="4401" kern="1200">
          <a:solidFill>
            <a:schemeClr val="tx1"/>
          </a:solidFill>
          <a:latin typeface="+mj-lt"/>
          <a:ea typeface="+mj-ea"/>
          <a:cs typeface="+mj-cs"/>
        </a:defRPr>
      </a:lvl1pPr>
      <a:lvl2pPr algn="l" defTabSz="1217978" rtl="0" eaLnBrk="1" fontAlgn="base" hangingPunct="1">
        <a:spcBef>
          <a:spcPct val="0"/>
        </a:spcBef>
        <a:spcAft>
          <a:spcPct val="0"/>
        </a:spcAft>
        <a:defRPr sz="4401">
          <a:solidFill>
            <a:schemeClr val="tx1"/>
          </a:solidFill>
          <a:latin typeface="Corbel" pitchFamily="34" charset="0"/>
        </a:defRPr>
      </a:lvl2pPr>
      <a:lvl3pPr algn="l" defTabSz="1217978" rtl="0" eaLnBrk="1" fontAlgn="base" hangingPunct="1">
        <a:spcBef>
          <a:spcPct val="0"/>
        </a:spcBef>
        <a:spcAft>
          <a:spcPct val="0"/>
        </a:spcAft>
        <a:defRPr sz="4401">
          <a:solidFill>
            <a:schemeClr val="tx1"/>
          </a:solidFill>
          <a:latin typeface="Corbel" pitchFamily="34" charset="0"/>
        </a:defRPr>
      </a:lvl3pPr>
      <a:lvl4pPr algn="l" defTabSz="1217978" rtl="0" eaLnBrk="1" fontAlgn="base" hangingPunct="1">
        <a:spcBef>
          <a:spcPct val="0"/>
        </a:spcBef>
        <a:spcAft>
          <a:spcPct val="0"/>
        </a:spcAft>
        <a:defRPr sz="4401">
          <a:solidFill>
            <a:schemeClr val="tx1"/>
          </a:solidFill>
          <a:latin typeface="Corbel" pitchFamily="34" charset="0"/>
        </a:defRPr>
      </a:lvl4pPr>
      <a:lvl5pPr algn="l" defTabSz="1217978" rtl="0" eaLnBrk="1" fontAlgn="base" hangingPunct="1">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8" cstate="email">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9"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3473947095"/>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 id="2147484308" r:id="rId18"/>
    <p:sldLayoutId id="2147484309" r:id="rId19"/>
    <p:sldLayoutId id="2147484310" r:id="rId20"/>
    <p:sldLayoutId id="2147484311" r:id="rId21"/>
    <p:sldLayoutId id="2147484312" r:id="rId22"/>
    <p:sldLayoutId id="2147484313" r:id="rId23"/>
    <p:sldLayoutId id="2147484314" r:id="rId24"/>
    <p:sldLayoutId id="2147484315" r:id="rId25"/>
    <p:sldLayoutId id="2147484316" r:id="rId26"/>
    <p:sldLayoutId id="2147484317" r:id="rId27"/>
    <p:sldLayoutId id="2147484318" r:id="rId28"/>
    <p:sldLayoutId id="2147484319" r:id="rId29"/>
    <p:sldLayoutId id="2147484320" r:id="rId30"/>
    <p:sldLayoutId id="2147484321" r:id="rId31"/>
    <p:sldLayoutId id="2147484322" r:id="rId32"/>
    <p:sldLayoutId id="2147484323" r:id="rId33"/>
    <p:sldLayoutId id="2147484324" r:id="rId34"/>
    <p:sldLayoutId id="2147484330" r:id="rId35"/>
    <p:sldLayoutId id="2147484331" r:id="rId36"/>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43"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pic>
        <p:nvPicPr>
          <p:cNvPr id="5" name="Picture 4"/>
          <p:cNvPicPr>
            <a:picLocks noChangeAspect="1"/>
          </p:cNvPicPr>
          <p:nvPr/>
        </p:nvPicPr>
        <p:blipFill>
          <a:blip r:embed="rId44"/>
          <a:stretch>
            <a:fillRect/>
          </a:stretch>
        </p:blipFill>
        <p:spPr>
          <a:xfrm>
            <a:off x="8933302" y="6389688"/>
            <a:ext cx="1335437" cy="298450"/>
          </a:xfrm>
          <a:prstGeom prst="rect">
            <a:avLst/>
          </a:prstGeom>
        </p:spPr>
      </p:pic>
      <p:pic>
        <p:nvPicPr>
          <p:cNvPr id="4" name="Picture 3"/>
          <p:cNvPicPr>
            <a:picLocks/>
          </p:cNvPicPr>
          <p:nvPr userDrawn="1"/>
        </p:nvPicPr>
        <p:blipFill>
          <a:blip r:embed="rId45" cstate="email">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6" name="Picture 8"/>
          <p:cNvPicPr>
            <a:picLocks noChangeAspect="1"/>
          </p:cNvPicPr>
          <p:nvPr userDrawn="1"/>
        </p:nvPicPr>
        <p:blipFill>
          <a:blip r:embed="rId46" cstate="email">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531951" y="6613118"/>
            <a:ext cx="838200" cy="215444"/>
          </a:xfrm>
          <a:prstGeom prst="rect">
            <a:avLst/>
          </a:prstGeom>
          <a:noFill/>
        </p:spPr>
        <p:txBody>
          <a:bodyPr wrap="square" lIns="0" rtlCol="0" anchor="ctr">
            <a:spAutoFit/>
          </a:bodyPr>
          <a:lstStyle/>
          <a:p>
            <a:pPr fontAlgn="base">
              <a:spcBef>
                <a:spcPct val="0"/>
              </a:spcBef>
              <a:spcAft>
                <a:spcPct val="0"/>
              </a:spcAft>
            </a:pPr>
            <a:fld id="{230A20C3-ACD1-415F-9CC0-35BF866BBB32}" type="slidenum">
              <a:rPr lang="en-US" sz="800" smtClean="0">
                <a:solidFill>
                  <a:srgbClr val="1F2A44"/>
                </a:solidFill>
                <a:cs typeface="Arial" panose="020B0604020202020204" pitchFamily="34" charset="0"/>
              </a:rPr>
              <a:pPr fontAlgn="base">
                <a:spcBef>
                  <a:spcPct val="0"/>
                </a:spcBef>
                <a:spcAft>
                  <a:spcPct val="0"/>
                </a:spcAft>
              </a:pPr>
              <a:t>‹#›</a:t>
            </a:fld>
            <a:endParaRPr lang="en-US" sz="800" dirty="0">
              <a:solidFill>
                <a:srgbClr val="1F2A44"/>
              </a:solidFill>
              <a:cs typeface="Arial" panose="020B0604020202020204" pitchFamily="34" charset="0"/>
            </a:endParaRPr>
          </a:p>
        </p:txBody>
      </p:sp>
    </p:spTree>
    <p:extLst>
      <p:ext uri="{BB962C8B-B14F-4D97-AF65-F5344CB8AC3E}">
        <p14:creationId xmlns:p14="http://schemas.microsoft.com/office/powerpoint/2010/main" val="369332757"/>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 id="2147484349" r:id="rId17"/>
    <p:sldLayoutId id="2147484350" r:id="rId18"/>
    <p:sldLayoutId id="2147484351" r:id="rId19"/>
    <p:sldLayoutId id="2147484352" r:id="rId20"/>
    <p:sldLayoutId id="2147484353" r:id="rId21"/>
    <p:sldLayoutId id="2147484354" r:id="rId22"/>
    <p:sldLayoutId id="2147484355" r:id="rId23"/>
    <p:sldLayoutId id="2147484356" r:id="rId24"/>
    <p:sldLayoutId id="2147484357" r:id="rId25"/>
    <p:sldLayoutId id="2147484358" r:id="rId26"/>
    <p:sldLayoutId id="2147484359" r:id="rId27"/>
    <p:sldLayoutId id="2147484360" r:id="rId28"/>
    <p:sldLayoutId id="2147484361" r:id="rId29"/>
    <p:sldLayoutId id="2147484362" r:id="rId30"/>
    <p:sldLayoutId id="2147484363" r:id="rId31"/>
    <p:sldLayoutId id="2147484364" r:id="rId32"/>
    <p:sldLayoutId id="2147484365" r:id="rId33"/>
    <p:sldLayoutId id="2147484366" r:id="rId34"/>
    <p:sldLayoutId id="2147484367" r:id="rId35"/>
    <p:sldLayoutId id="2147484368" r:id="rId36"/>
    <p:sldLayoutId id="2147484374" r:id="rId37"/>
    <p:sldLayoutId id="2147484376" r:id="rId38"/>
    <p:sldLayoutId id="2147484379" r:id="rId39"/>
    <p:sldLayoutId id="2147484380" r:id="rId40"/>
    <p:sldLayoutId id="2147484381" r:id="rId41"/>
  </p:sldLayoutIdLst>
  <p:transition spd="slow">
    <p:fade/>
  </p:transition>
  <p:hf hdr="0" dt="0"/>
  <p:txStyles>
    <p:titleStyle>
      <a:lvl1pPr algn="l" defTabSz="1217978" rtl="0" eaLnBrk="1" fontAlgn="base" hangingPunct="1">
        <a:spcBef>
          <a:spcPct val="0"/>
        </a:spcBef>
        <a:spcAft>
          <a:spcPct val="0"/>
        </a:spcAft>
        <a:defRPr sz="4401" kern="1200">
          <a:solidFill>
            <a:schemeClr val="tx1"/>
          </a:solidFill>
          <a:latin typeface="+mj-lt"/>
          <a:ea typeface="+mj-ea"/>
          <a:cs typeface="+mj-cs"/>
        </a:defRPr>
      </a:lvl1pPr>
      <a:lvl2pPr algn="l" defTabSz="1217978" rtl="0" eaLnBrk="1" fontAlgn="base" hangingPunct="1">
        <a:spcBef>
          <a:spcPct val="0"/>
        </a:spcBef>
        <a:spcAft>
          <a:spcPct val="0"/>
        </a:spcAft>
        <a:defRPr sz="4401">
          <a:solidFill>
            <a:schemeClr val="tx1"/>
          </a:solidFill>
          <a:latin typeface="Corbel" pitchFamily="34" charset="0"/>
        </a:defRPr>
      </a:lvl2pPr>
      <a:lvl3pPr algn="l" defTabSz="1217978" rtl="0" eaLnBrk="1" fontAlgn="base" hangingPunct="1">
        <a:spcBef>
          <a:spcPct val="0"/>
        </a:spcBef>
        <a:spcAft>
          <a:spcPct val="0"/>
        </a:spcAft>
        <a:defRPr sz="4401">
          <a:solidFill>
            <a:schemeClr val="tx1"/>
          </a:solidFill>
          <a:latin typeface="Corbel" pitchFamily="34" charset="0"/>
        </a:defRPr>
      </a:lvl3pPr>
      <a:lvl4pPr algn="l" defTabSz="1217978" rtl="0" eaLnBrk="1" fontAlgn="base" hangingPunct="1">
        <a:spcBef>
          <a:spcPct val="0"/>
        </a:spcBef>
        <a:spcAft>
          <a:spcPct val="0"/>
        </a:spcAft>
        <a:defRPr sz="4401">
          <a:solidFill>
            <a:schemeClr val="tx1"/>
          </a:solidFill>
          <a:latin typeface="Corbel" pitchFamily="34" charset="0"/>
        </a:defRPr>
      </a:lvl4pPr>
      <a:lvl5pPr algn="l" defTabSz="1217978" rtl="0" eaLnBrk="1" fontAlgn="base" hangingPunct="1">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1" fontAlgn="base" hangingPunct="1">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1" fontAlgn="base" hangingPunct="1">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1" fontAlgn="base" hangingPunct="1">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1" fontAlgn="base" hangingPunct="1">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ech_Data_Sales_02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Parallelogram 7"/>
          <p:cNvSpPr/>
          <p:nvPr userDrawn="1"/>
        </p:nvSpPr>
        <p:spPr>
          <a:xfrm flipV="1">
            <a:off x="4963701" y="0"/>
            <a:ext cx="7235488" cy="4663195"/>
          </a:xfrm>
          <a:custGeom>
            <a:avLst/>
            <a:gdLst>
              <a:gd name="connsiteX0" fmla="*/ 0 w 8166724"/>
              <a:gd name="connsiteY0" fmla="*/ 3488850 h 3488850"/>
              <a:gd name="connsiteX1" fmla="*/ 998055 w 8166724"/>
              <a:gd name="connsiteY1" fmla="*/ 0 h 3488850"/>
              <a:gd name="connsiteX2" fmla="*/ 8166724 w 8166724"/>
              <a:gd name="connsiteY2" fmla="*/ 0 h 3488850"/>
              <a:gd name="connsiteX3" fmla="*/ 7168669 w 8166724"/>
              <a:gd name="connsiteY3" fmla="*/ 3488850 h 3488850"/>
              <a:gd name="connsiteX4" fmla="*/ 0 w 8166724"/>
              <a:gd name="connsiteY4" fmla="*/ 3488850 h 3488850"/>
              <a:gd name="connsiteX0" fmla="*/ 0 w 8166724"/>
              <a:gd name="connsiteY0" fmla="*/ 3488850 h 3488850"/>
              <a:gd name="connsiteX1" fmla="*/ 998055 w 8166724"/>
              <a:gd name="connsiteY1" fmla="*/ 0 h 3488850"/>
              <a:gd name="connsiteX2" fmla="*/ 8166724 w 8166724"/>
              <a:gd name="connsiteY2" fmla="*/ 0 h 3488850"/>
              <a:gd name="connsiteX3" fmla="*/ 5408235 w 8166724"/>
              <a:gd name="connsiteY3" fmla="*/ 3488850 h 3488850"/>
              <a:gd name="connsiteX4" fmla="*/ 0 w 8166724"/>
              <a:gd name="connsiteY4" fmla="*/ 3488850 h 3488850"/>
              <a:gd name="connsiteX0" fmla="*/ 0 w 5423524"/>
              <a:gd name="connsiteY0" fmla="*/ 3497396 h 3497396"/>
              <a:gd name="connsiteX1" fmla="*/ 998055 w 5423524"/>
              <a:gd name="connsiteY1" fmla="*/ 8546 h 3497396"/>
              <a:gd name="connsiteX2" fmla="*/ 5423524 w 5423524"/>
              <a:gd name="connsiteY2" fmla="*/ 0 h 3497396"/>
              <a:gd name="connsiteX3" fmla="*/ 5408235 w 5423524"/>
              <a:gd name="connsiteY3" fmla="*/ 3497396 h 3497396"/>
              <a:gd name="connsiteX4" fmla="*/ 0 w 5423524"/>
              <a:gd name="connsiteY4" fmla="*/ 3497396 h 3497396"/>
              <a:gd name="connsiteX0" fmla="*/ 0 w 5426616"/>
              <a:gd name="connsiteY0" fmla="*/ 3497396 h 3497396"/>
              <a:gd name="connsiteX1" fmla="*/ 998055 w 5426616"/>
              <a:gd name="connsiteY1" fmla="*/ 8546 h 3497396"/>
              <a:gd name="connsiteX2" fmla="*/ 5423524 w 5426616"/>
              <a:gd name="connsiteY2" fmla="*/ 0 h 3497396"/>
              <a:gd name="connsiteX3" fmla="*/ 5425326 w 5426616"/>
              <a:gd name="connsiteY3" fmla="*/ 3497396 h 3497396"/>
              <a:gd name="connsiteX4" fmla="*/ 0 w 5426616"/>
              <a:gd name="connsiteY4" fmla="*/ 3497396 h 34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616" h="3497396">
                <a:moveTo>
                  <a:pt x="0" y="3497396"/>
                </a:moveTo>
                <a:lnTo>
                  <a:pt x="998055" y="8546"/>
                </a:lnTo>
                <a:lnTo>
                  <a:pt x="5423524" y="0"/>
                </a:lnTo>
                <a:cubicBezTo>
                  <a:pt x="5418428" y="1165799"/>
                  <a:pt x="5430422" y="2331597"/>
                  <a:pt x="5425326" y="3497396"/>
                </a:cubicBezTo>
                <a:lnTo>
                  <a:pt x="0" y="3497396"/>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dirty="0">
              <a:solidFill>
                <a:prstClr val="white"/>
              </a:solidFill>
            </a:endParaRPr>
          </a:p>
        </p:txBody>
      </p:sp>
      <p:sp>
        <p:nvSpPr>
          <p:cNvPr id="10" name="TextBox 9"/>
          <p:cNvSpPr txBox="1"/>
          <p:nvPr userDrawn="1"/>
        </p:nvSpPr>
        <p:spPr>
          <a:xfrm>
            <a:off x="5434949" y="102549"/>
            <a:ext cx="6548641" cy="369332"/>
          </a:xfrm>
          <a:prstGeom prst="rect">
            <a:avLst/>
          </a:prstGeom>
          <a:noFill/>
        </p:spPr>
        <p:txBody>
          <a:bodyPr wrap="square" rtlCol="0">
            <a:spAutoFit/>
          </a:bodyPr>
          <a:lstStyle/>
          <a:p>
            <a:pPr defTabSz="609585" fontAlgn="auto">
              <a:spcBef>
                <a:spcPts val="0"/>
              </a:spcBef>
              <a:spcAft>
                <a:spcPts val="0"/>
              </a:spcAft>
            </a:pPr>
            <a:r>
              <a:rPr lang="en-US" dirty="0">
                <a:solidFill>
                  <a:prstClr val="white"/>
                </a:solidFill>
                <a:latin typeface="Arial" charset="0"/>
                <a:ea typeface="Arial" charset="0"/>
              </a:rPr>
              <a:t>Agenda</a:t>
            </a:r>
          </a:p>
        </p:txBody>
      </p:sp>
    </p:spTree>
    <p:extLst>
      <p:ext uri="{BB962C8B-B14F-4D97-AF65-F5344CB8AC3E}">
        <p14:creationId xmlns:p14="http://schemas.microsoft.com/office/powerpoint/2010/main" val="994766945"/>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191998"/>
      </p:ext>
    </p:extLst>
  </p:cSld>
  <p:clrMap bg1="lt1" tx1="dk1" bg2="lt2" tx2="dk2" accent1="accent1" accent2="accent2" accent3="accent3" accent4="accent4" accent5="accent5" accent6="accent6" hlink="hlink" folHlink="folHlink"/>
  <p:sldLayoutIdLst>
    <p:sldLayoutId id="2147484008"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14926"/>
            <a:ext cx="12192000" cy="63153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5" name="Rectangle 14"/>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6" name="Straight Connector 15"/>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8" name="Rectangle 17"/>
          <p:cNvSpPr/>
          <p:nvPr userDrawn="1"/>
        </p:nvSpPr>
        <p:spPr>
          <a:xfrm>
            <a:off x="0" y="0"/>
            <a:ext cx="12192000" cy="72053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9"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26" name="Straight Connector 25"/>
          <p:cNvCxnSpPr/>
          <p:nvPr userDrawn="1"/>
        </p:nvCxnSpPr>
        <p:spPr>
          <a:xfrm>
            <a:off x="0" y="72053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275212"/>
      </p:ext>
    </p:extLst>
  </p:cSld>
  <p:clrMap bg1="lt1" tx1="dk1" bg2="lt2" tx2="dk2" accent1="accent1" accent2="accent2" accent3="accent3" accent4="accent4" accent5="accent5" accent6="accent6" hlink="hlink" folHlink="folHlink"/>
  <p:sldLayoutIdLst>
    <p:sldLayoutId id="2147484014" r:id="rId1"/>
    <p:sldLayoutId id="2147484015"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nference-graph.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256765"/>
            <a:ext cx="5800877" cy="517684"/>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7" name="Straight Connector 6"/>
          <p:cNvCxnSpPr/>
          <p:nvPr userDrawn="1"/>
        </p:nvCxnSpPr>
        <p:spPr>
          <a:xfrm>
            <a:off x="0" y="774448"/>
            <a:ext cx="5893944"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
        <p:nvSpPr>
          <p:cNvPr id="11" name="Parallelogram 4"/>
          <p:cNvSpPr/>
          <p:nvPr userDrawn="1"/>
        </p:nvSpPr>
        <p:spPr>
          <a:xfrm>
            <a:off x="222991" y="256763"/>
            <a:ext cx="5856719" cy="517685"/>
          </a:xfrm>
          <a:custGeom>
            <a:avLst/>
            <a:gdLst>
              <a:gd name="connsiteX0" fmla="*/ 0 w 4423123"/>
              <a:gd name="connsiteY0" fmla="*/ 388264 h 388264"/>
              <a:gd name="connsiteX1" fmla="*/ 111071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4423123"/>
              <a:gd name="connsiteY0" fmla="*/ 388264 h 388264"/>
              <a:gd name="connsiteX1" fmla="*/ 636589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3876585"/>
              <a:gd name="connsiteY0" fmla="*/ 388264 h 388264"/>
              <a:gd name="connsiteX1" fmla="*/ 90051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5968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28645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585" h="388264">
                <a:moveTo>
                  <a:pt x="0" y="388264"/>
                </a:moveTo>
                <a:cubicBezTo>
                  <a:pt x="1989" y="258843"/>
                  <a:pt x="26656" y="129421"/>
                  <a:pt x="28645" y="0"/>
                </a:cubicBezTo>
                <a:lnTo>
                  <a:pt x="3876585" y="0"/>
                </a:lnTo>
                <a:lnTo>
                  <a:pt x="3765514" y="388264"/>
                </a:lnTo>
                <a:lnTo>
                  <a:pt x="0" y="388264"/>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9" name="Straight Connector 8"/>
          <p:cNvCxnSpPr/>
          <p:nvPr userDrawn="1"/>
        </p:nvCxnSpPr>
        <p:spPr>
          <a:xfrm flipH="1">
            <a:off x="148538" y="256762"/>
            <a:ext cx="124140" cy="900157"/>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2009676"/>
      </p:ext>
    </p:extLst>
  </p:cSld>
  <p:clrMap bg1="lt1" tx1="dk1" bg2="lt2" tx2="dk2" accent1="accent1" accent2="accent2" accent3="accent3" accent4="accent4" accent5="accent5" accent6="accent6" hlink="hlink" folHlink="folHlink"/>
  <p:sldLayoutIdLst>
    <p:sldLayoutId id="2147484017"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8"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9"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71849729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50"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4046" r:id="rId26"/>
    <p:sldLayoutId id="2147484062" r:id="rId27"/>
    <p:sldLayoutId id="2147484063" r:id="rId28"/>
    <p:sldLayoutId id="2147484064" r:id="rId29"/>
    <p:sldLayoutId id="2147484065" r:id="rId30"/>
    <p:sldLayoutId id="2147484077" r:id="rId31"/>
    <p:sldLayoutId id="2147484079" r:id="rId32"/>
    <p:sldLayoutId id="2147484082" r:id="rId33"/>
    <p:sldLayoutId id="2147484083" r:id="rId34"/>
    <p:sldLayoutId id="2147484093" r:id="rId35"/>
    <p:sldLayoutId id="2147484094" r:id="rId36"/>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484233"/>
      </p:ext>
    </p:extLst>
  </p:cSld>
  <p:clrMap bg1="lt1" tx1="dk1" bg2="lt2" tx2="dk2" accent1="accent1" accent2="accent2" accent3="accent3" accent4="accent4" accent5="accent5" accent6="accent6" hlink="hlink" folHlink="folHlink"/>
  <p:sldLayoutIdLst>
    <p:sldLayoutId id="2147484125" r:id="rId1"/>
    <p:sldLayoutId id="2147484126" r:id="rId2"/>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8"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9"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rgbClr val="212121"/>
                </a:solidFill>
                <a:latin typeface="Corbel" panose="020B0503020204020204" pitchFamily="34" charset="0"/>
                <a:cs typeface="Arial" panose="020B0604020202020204" pitchFamily="34" charset="0"/>
              </a:rPr>
              <a:pPr/>
              <a:t>‹#›</a:t>
            </a:fld>
            <a:endParaRPr lang="en-US" sz="800" dirty="0">
              <a:solidFill>
                <a:srgbClr val="21212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290077716"/>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 id="2147484152" r:id="rId25"/>
    <p:sldLayoutId id="2147484153" r:id="rId26"/>
    <p:sldLayoutId id="2147484154" r:id="rId27"/>
    <p:sldLayoutId id="2147484155" r:id="rId28"/>
    <p:sldLayoutId id="2147484156" r:id="rId29"/>
    <p:sldLayoutId id="2147484157" r:id="rId30"/>
    <p:sldLayoutId id="2147484158" r:id="rId31"/>
    <p:sldLayoutId id="2147484159" r:id="rId32"/>
    <p:sldLayoutId id="2147484160" r:id="rId33"/>
    <p:sldLayoutId id="2147484161" r:id="rId34"/>
    <p:sldLayoutId id="2147484167" r:id="rId35"/>
    <p:sldLayoutId id="2147484168" r:id="rId36"/>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1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6.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3" Type="http://schemas.openxmlformats.org/officeDocument/2006/relationships/hyperlink" Target="mailto:enterprisecloudsales@techdata.com" TargetMode="External"/><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6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29" y="0"/>
            <a:ext cx="9977379" cy="6858000"/>
          </a:xfrm>
          <a:prstGeom prst="rect">
            <a:avLst/>
          </a:prstGeom>
        </p:spPr>
      </p:pic>
      <p:sp>
        <p:nvSpPr>
          <p:cNvPr id="4" name="Title 3"/>
          <p:cNvSpPr txBox="1">
            <a:spLocks noGrp="1"/>
          </p:cNvSpPr>
          <p:nvPr>
            <p:ph type="ctrTitle" idx="4294967295"/>
          </p:nvPr>
        </p:nvSpPr>
        <p:spPr>
          <a:xfrm>
            <a:off x="6598860" y="2248214"/>
            <a:ext cx="5560483" cy="2062296"/>
          </a:xfrm>
          <a:prstGeom prst="rect">
            <a:avLst/>
          </a:prstGeom>
          <a:noFill/>
        </p:spPr>
        <p:txBody>
          <a:bodyPr wrap="square" rtlCol="0">
            <a:spAutoFit/>
          </a:bodyPr>
          <a:lstStyle/>
          <a:p>
            <a:pPr algn="r"/>
            <a:r>
              <a:rPr lang="en-US" sz="4267" dirty="0">
                <a:latin typeface="Work Sans Light" charset="0"/>
                <a:ea typeface="Work Sans Light" charset="0"/>
                <a:cs typeface="Work Sans Light" charset="0"/>
              </a:rPr>
              <a:t>Supplement Your   Cloud Services with Tech Data</a:t>
            </a:r>
          </a:p>
        </p:txBody>
      </p:sp>
      <p:sp>
        <p:nvSpPr>
          <p:cNvPr id="3" name="Subtitle 2"/>
          <p:cNvSpPr>
            <a:spLocks noGrp="1"/>
          </p:cNvSpPr>
          <p:nvPr>
            <p:ph type="subTitle" idx="4294967295"/>
          </p:nvPr>
        </p:nvSpPr>
        <p:spPr>
          <a:xfrm>
            <a:off x="8763000" y="4324791"/>
            <a:ext cx="3200400" cy="1198606"/>
          </a:xfrm>
          <a:prstGeom prst="rect">
            <a:avLst/>
          </a:prstGeom>
        </p:spPr>
        <p:txBody>
          <a:bodyPr>
            <a:normAutofit/>
          </a:bodyPr>
          <a:lstStyle/>
          <a:p>
            <a:pPr marL="0" indent="0">
              <a:buNone/>
            </a:pPr>
            <a:r>
              <a:rPr lang="en-US" sz="2133" dirty="0">
                <a:latin typeface="Work Sans" charset="0"/>
                <a:ea typeface="Work Sans" charset="0"/>
                <a:cs typeface="Work Sans" charset="0"/>
              </a:rPr>
              <a:t>A guide to getting started</a:t>
            </a:r>
          </a:p>
        </p:txBody>
      </p:sp>
    </p:spTree>
    <p:extLst>
      <p:ext uri="{BB962C8B-B14F-4D97-AF65-F5344CB8AC3E}">
        <p14:creationId xmlns:p14="http://schemas.microsoft.com/office/powerpoint/2010/main" val="2274517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792162"/>
          </a:xfrm>
        </p:spPr>
        <p:txBody>
          <a:bodyPr>
            <a:normAutofit/>
          </a:bodyPr>
          <a:lstStyle/>
          <a:p>
            <a:pPr algn="ctr"/>
            <a:r>
              <a:rPr lang="en-US" sz="3200" dirty="0">
                <a:latin typeface="Corbel" charset="0"/>
                <a:ea typeface="Corbel" charset="0"/>
                <a:cs typeface="Corbel" charset="0"/>
              </a:rPr>
              <a:t>Lead with Services to Simplify and Speed Customer Cloud Adoption</a:t>
            </a:r>
          </a:p>
        </p:txBody>
      </p:sp>
      <p:sp>
        <p:nvSpPr>
          <p:cNvPr id="3" name="Subtitle 2"/>
          <p:cNvSpPr>
            <a:spLocks noGrp="1"/>
          </p:cNvSpPr>
          <p:nvPr>
            <p:ph type="body" sz="quarter" idx="4294967295"/>
          </p:nvPr>
        </p:nvSpPr>
        <p:spPr>
          <a:xfrm>
            <a:off x="5181600" y="2286000"/>
            <a:ext cx="6781800" cy="3226914"/>
          </a:xfrm>
          <a:prstGeom prst="rect">
            <a:avLst/>
          </a:prstGeom>
        </p:spPr>
        <p:txBody>
          <a:bodyPr>
            <a:noAutofit/>
          </a:bodyPr>
          <a:lstStyle/>
          <a:p>
            <a:pPr marL="0" indent="0" algn="ctr">
              <a:buNone/>
            </a:pPr>
            <a:r>
              <a:rPr lang="en-US" sz="2800" b="0" dirty="0">
                <a:solidFill>
                  <a:schemeClr val="tx1"/>
                </a:solidFill>
              </a:rPr>
              <a:t>Cloud solution delivery is not something your team needs to do alone. The cloud professionals at Tech Data offer the services and bring the tools required for cost-effective implementation of even the most complex cloud migrations and hybrid solutions. </a:t>
            </a:r>
          </a:p>
        </p:txBody>
      </p:sp>
    </p:spTree>
    <p:extLst>
      <p:ext uri="{BB962C8B-B14F-4D97-AF65-F5344CB8AC3E}">
        <p14:creationId xmlns:p14="http://schemas.microsoft.com/office/powerpoint/2010/main" val="133550519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a:stretch/>
        </p:blipFill>
        <p:spPr>
          <a:xfrm>
            <a:off x="-19096" y="1490663"/>
            <a:ext cx="5107944" cy="5138737"/>
          </a:xfrm>
        </p:spPr>
      </p:pic>
      <p:sp>
        <p:nvSpPr>
          <p:cNvPr id="2" name="Title 1"/>
          <p:cNvSpPr>
            <a:spLocks noGrp="1"/>
          </p:cNvSpPr>
          <p:nvPr>
            <p:ph type="title"/>
          </p:nvPr>
        </p:nvSpPr>
        <p:spPr/>
        <p:txBody>
          <a:bodyPr/>
          <a:lstStyle/>
          <a:p>
            <a:r>
              <a:rPr lang="en-US" dirty="0"/>
              <a:t>Enable Hybrid Cloud</a:t>
            </a:r>
          </a:p>
        </p:txBody>
      </p:sp>
      <p:sp>
        <p:nvSpPr>
          <p:cNvPr id="4" name="Subtitle 3"/>
          <p:cNvSpPr>
            <a:spLocks noGrp="1"/>
          </p:cNvSpPr>
          <p:nvPr>
            <p:ph type="subTitle" idx="4294967295"/>
          </p:nvPr>
        </p:nvSpPr>
        <p:spPr>
          <a:xfrm>
            <a:off x="6248400" y="2103588"/>
            <a:ext cx="5559425" cy="433387"/>
          </a:xfrm>
          <a:prstGeom prst="rect">
            <a:avLst/>
          </a:prstGeom>
        </p:spPr>
        <p:txBody>
          <a:bodyPr/>
          <a:lstStyle/>
          <a:p>
            <a:pPr marL="0" indent="0" algn="ctr">
              <a:buNone/>
            </a:pPr>
            <a:r>
              <a:rPr lang="en-US" sz="2800" dirty="0"/>
              <a:t>Differentiate with Integration Tools</a:t>
            </a:r>
          </a:p>
          <a:p>
            <a:endParaRPr lang="en-US" dirty="0"/>
          </a:p>
        </p:txBody>
      </p:sp>
      <p:sp>
        <p:nvSpPr>
          <p:cNvPr id="5" name="TextBox 4"/>
          <p:cNvSpPr txBox="1"/>
          <p:nvPr/>
        </p:nvSpPr>
        <p:spPr>
          <a:xfrm>
            <a:off x="5943600" y="2971800"/>
            <a:ext cx="6001657" cy="19389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1F2A44"/>
                </a:solidFill>
                <a:effectLst/>
                <a:uLnTx/>
                <a:uFillTx/>
                <a:latin typeface="Corbel"/>
                <a:ea typeface="+mn-ea"/>
                <a:cs typeface="Arial" charset="0"/>
              </a:rPr>
              <a:t>When an organization adopts cloud computing, it automatically adopts hybrid IT computing and as a result applications using different components move between the public cloud and data center. This presents integration and management challenges for customers.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1F2A44"/>
              </a:solidFill>
              <a:effectLst/>
              <a:uLnTx/>
              <a:uFillTx/>
              <a:latin typeface="Corbel"/>
              <a:ea typeface="+mn-ea"/>
              <a:cs typeface="Arial" charset="0"/>
            </a:endParaRPr>
          </a:p>
        </p:txBody>
      </p:sp>
      <p:cxnSp>
        <p:nvCxnSpPr>
          <p:cNvPr id="7" name="Straight Connector 6"/>
          <p:cNvCxnSpPr/>
          <p:nvPr/>
        </p:nvCxnSpPr>
        <p:spPr>
          <a:xfrm flipV="1">
            <a:off x="5235599" y="2667000"/>
            <a:ext cx="6398256" cy="386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67203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61" y="571582"/>
            <a:ext cx="11677222" cy="792162"/>
          </a:xfrm>
        </p:spPr>
        <p:txBody>
          <a:bodyPr/>
          <a:lstStyle/>
          <a:p>
            <a:r>
              <a:rPr lang="en-US" sz="3200" dirty="0"/>
              <a:t>Customers May Lack the Time, Staff, or Expertise to Embrace Cloud </a:t>
            </a:r>
          </a:p>
        </p:txBody>
      </p:sp>
      <p:sp>
        <p:nvSpPr>
          <p:cNvPr id="5" name="Oval 4">
            <a:extLst>
              <a:ext uri="{FF2B5EF4-FFF2-40B4-BE49-F238E27FC236}">
                <a16:creationId xmlns:a16="http://schemas.microsoft.com/office/drawing/2014/main" id="{CAB23E7D-37EB-4D8F-8797-EE45C1F08AED}"/>
              </a:ext>
            </a:extLst>
          </p:cNvPr>
          <p:cNvSpPr/>
          <p:nvPr/>
        </p:nvSpPr>
        <p:spPr>
          <a:xfrm>
            <a:off x="965200" y="2311068"/>
            <a:ext cx="1733125" cy="1733123"/>
          </a:xfrm>
          <a:prstGeom prst="ellipse">
            <a:avLst/>
          </a:prstGeom>
          <a:solidFill>
            <a:schemeClr val="bg1"/>
          </a:solidFill>
          <a:ln>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a:extLst>
              <a:ext uri="{FF2B5EF4-FFF2-40B4-BE49-F238E27FC236}">
                <a16:creationId xmlns:a16="http://schemas.microsoft.com/office/drawing/2014/main" id="{CAB23E7D-37EB-4D8F-8797-EE45C1F08AED}"/>
              </a:ext>
            </a:extLst>
          </p:cNvPr>
          <p:cNvSpPr/>
          <p:nvPr/>
        </p:nvSpPr>
        <p:spPr>
          <a:xfrm>
            <a:off x="1066800" y="2412668"/>
            <a:ext cx="1529925" cy="1529923"/>
          </a:xfrm>
          <a:prstGeom prst="ellipse">
            <a:avLst/>
          </a:prstGeom>
          <a:noFill/>
          <a:ln>
            <a:solidFill>
              <a:srgbClr val="02B9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a16="http://schemas.microsoft.com/office/drawing/2014/main" id="{CAB23E7D-37EB-4D8F-8797-EE45C1F08AED}"/>
              </a:ext>
            </a:extLst>
          </p:cNvPr>
          <p:cNvSpPr/>
          <p:nvPr/>
        </p:nvSpPr>
        <p:spPr>
          <a:xfrm>
            <a:off x="3892620" y="2309731"/>
            <a:ext cx="1733125" cy="1733123"/>
          </a:xfrm>
          <a:prstGeom prst="ellipse">
            <a:avLst/>
          </a:prstGeom>
          <a:solidFill>
            <a:schemeClr val="bg1"/>
          </a:solidFill>
          <a:ln>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a:extLst>
              <a:ext uri="{FF2B5EF4-FFF2-40B4-BE49-F238E27FC236}">
                <a16:creationId xmlns:a16="http://schemas.microsoft.com/office/drawing/2014/main" id="{CAB23E7D-37EB-4D8F-8797-EE45C1F08AED}"/>
              </a:ext>
            </a:extLst>
          </p:cNvPr>
          <p:cNvSpPr/>
          <p:nvPr/>
        </p:nvSpPr>
        <p:spPr>
          <a:xfrm>
            <a:off x="3994220" y="2411331"/>
            <a:ext cx="1529925" cy="1529923"/>
          </a:xfrm>
          <a:prstGeom prst="ellipse">
            <a:avLst/>
          </a:prstGeom>
          <a:noFill/>
          <a:ln>
            <a:solidFill>
              <a:srgbClr val="02B9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Oval 12">
            <a:extLst>
              <a:ext uri="{FF2B5EF4-FFF2-40B4-BE49-F238E27FC236}">
                <a16:creationId xmlns:a16="http://schemas.microsoft.com/office/drawing/2014/main" id="{CAB23E7D-37EB-4D8F-8797-EE45C1F08AED}"/>
              </a:ext>
            </a:extLst>
          </p:cNvPr>
          <p:cNvSpPr/>
          <p:nvPr/>
        </p:nvSpPr>
        <p:spPr>
          <a:xfrm>
            <a:off x="6723226" y="2309729"/>
            <a:ext cx="1733125" cy="1733123"/>
          </a:xfrm>
          <a:prstGeom prst="ellipse">
            <a:avLst/>
          </a:prstGeom>
          <a:solidFill>
            <a:schemeClr val="bg1"/>
          </a:solidFill>
          <a:ln>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id="{CAB23E7D-37EB-4D8F-8797-EE45C1F08AED}"/>
              </a:ext>
            </a:extLst>
          </p:cNvPr>
          <p:cNvSpPr/>
          <p:nvPr/>
        </p:nvSpPr>
        <p:spPr>
          <a:xfrm>
            <a:off x="6824826" y="2411329"/>
            <a:ext cx="1529925" cy="1529923"/>
          </a:xfrm>
          <a:prstGeom prst="ellipse">
            <a:avLst/>
          </a:prstGeom>
          <a:noFill/>
          <a:ln>
            <a:solidFill>
              <a:srgbClr val="02B9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id="{CAB23E7D-37EB-4D8F-8797-EE45C1F08AED}"/>
              </a:ext>
            </a:extLst>
          </p:cNvPr>
          <p:cNvSpPr/>
          <p:nvPr/>
        </p:nvSpPr>
        <p:spPr>
          <a:xfrm>
            <a:off x="9549046" y="2309729"/>
            <a:ext cx="1733125" cy="1733123"/>
          </a:xfrm>
          <a:prstGeom prst="ellipse">
            <a:avLst/>
          </a:prstGeom>
          <a:solidFill>
            <a:schemeClr val="bg1"/>
          </a:solidFill>
          <a:ln>
            <a:noFill/>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id="{CAB23E7D-37EB-4D8F-8797-EE45C1F08AED}"/>
              </a:ext>
            </a:extLst>
          </p:cNvPr>
          <p:cNvSpPr/>
          <p:nvPr/>
        </p:nvSpPr>
        <p:spPr>
          <a:xfrm>
            <a:off x="9650646" y="2411329"/>
            <a:ext cx="1529925" cy="1529923"/>
          </a:xfrm>
          <a:prstGeom prst="ellipse">
            <a:avLst/>
          </a:prstGeom>
          <a:noFill/>
          <a:ln>
            <a:solidFill>
              <a:srgbClr val="02B9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562808" y="4333476"/>
            <a:ext cx="2537909" cy="995401"/>
          </a:xfrm>
          <a:prstGeom prst="rect">
            <a:avLst/>
          </a:prstGeom>
          <a:noFill/>
        </p:spPr>
        <p:txBody>
          <a:bodyPr wrap="square" rtlCol="0">
            <a:spAutoFit/>
          </a:bodyPr>
          <a:lstStyle/>
          <a:p>
            <a:pPr algn="ctr"/>
            <a:r>
              <a:rPr lang="en-US" sz="1467" b="1" dirty="0">
                <a:solidFill>
                  <a:srgbClr val="051D46"/>
                </a:solidFill>
                <a:latin typeface="Work Sans" charset="0"/>
                <a:ea typeface="Work Sans" charset="0"/>
                <a:cs typeface="Work Sans" charset="0"/>
              </a:rPr>
              <a:t>Understand Readiness: </a:t>
            </a:r>
          </a:p>
          <a:p>
            <a:pPr algn="ctr"/>
            <a:r>
              <a:rPr lang="en-US" sz="1467" dirty="0">
                <a:solidFill>
                  <a:srgbClr val="051D46"/>
                </a:solidFill>
                <a:latin typeface="Work Sans" charset="0"/>
                <a:ea typeface="Work Sans" charset="0"/>
                <a:cs typeface="Work Sans" charset="0"/>
              </a:rPr>
              <a:t>Assess people, process and technology to document current environment.</a:t>
            </a:r>
          </a:p>
        </p:txBody>
      </p:sp>
      <p:sp>
        <p:nvSpPr>
          <p:cNvPr id="18" name="TextBox 17"/>
          <p:cNvSpPr txBox="1"/>
          <p:nvPr/>
        </p:nvSpPr>
        <p:spPr>
          <a:xfrm>
            <a:off x="3682756" y="4333477"/>
            <a:ext cx="2459160" cy="1221168"/>
          </a:xfrm>
          <a:prstGeom prst="rect">
            <a:avLst/>
          </a:prstGeom>
          <a:noFill/>
        </p:spPr>
        <p:txBody>
          <a:bodyPr wrap="square" rtlCol="0">
            <a:spAutoFit/>
          </a:bodyPr>
          <a:lstStyle/>
          <a:p>
            <a:pPr algn="ctr"/>
            <a:r>
              <a:rPr lang="en-US" sz="1467" b="1" dirty="0">
                <a:solidFill>
                  <a:srgbClr val="051D46"/>
                </a:solidFill>
                <a:latin typeface="Work Sans" charset="0"/>
                <a:ea typeface="Work Sans" charset="0"/>
                <a:cs typeface="Work Sans" charset="0"/>
              </a:rPr>
              <a:t>Gain Alignment: </a:t>
            </a:r>
          </a:p>
          <a:p>
            <a:pPr algn="ctr"/>
            <a:r>
              <a:rPr lang="en-US" sz="1467" dirty="0">
                <a:solidFill>
                  <a:srgbClr val="051D46"/>
                </a:solidFill>
                <a:latin typeface="Work Sans" charset="0"/>
                <a:ea typeface="Work Sans" charset="0"/>
                <a:cs typeface="Work Sans" charset="0"/>
              </a:rPr>
              <a:t>Define business goals and identify gaps across the organization that need to be addressed for success.</a:t>
            </a:r>
          </a:p>
        </p:txBody>
      </p:sp>
      <p:sp>
        <p:nvSpPr>
          <p:cNvPr id="19" name="TextBox 18"/>
          <p:cNvSpPr txBox="1"/>
          <p:nvPr/>
        </p:nvSpPr>
        <p:spPr>
          <a:xfrm>
            <a:off x="6523919" y="4335649"/>
            <a:ext cx="2444076" cy="1221168"/>
          </a:xfrm>
          <a:prstGeom prst="rect">
            <a:avLst/>
          </a:prstGeom>
          <a:noFill/>
        </p:spPr>
        <p:txBody>
          <a:bodyPr wrap="square" rtlCol="0">
            <a:spAutoFit/>
          </a:bodyPr>
          <a:lstStyle/>
          <a:p>
            <a:pPr algn="ctr"/>
            <a:r>
              <a:rPr lang="en-US" sz="1467" b="1" dirty="0">
                <a:solidFill>
                  <a:srgbClr val="051D46"/>
                </a:solidFill>
                <a:latin typeface="Work Sans" charset="0"/>
                <a:ea typeface="Work Sans" charset="0"/>
                <a:cs typeface="Work Sans" charset="0"/>
              </a:rPr>
              <a:t>Reduce Complexity:</a:t>
            </a:r>
          </a:p>
          <a:p>
            <a:pPr algn="ctr"/>
            <a:r>
              <a:rPr lang="en-US" sz="1467" dirty="0">
                <a:solidFill>
                  <a:srgbClr val="051D46"/>
                </a:solidFill>
                <a:latin typeface="Work Sans" charset="0"/>
                <a:ea typeface="Work Sans" charset="0"/>
                <a:cs typeface="Work Sans" charset="0"/>
              </a:rPr>
              <a:t> Rely on proven experts for guidance and technical skills to address complex</a:t>
            </a:r>
          </a:p>
          <a:p>
            <a:pPr algn="ctr"/>
            <a:r>
              <a:rPr lang="en-US" sz="1467" dirty="0">
                <a:solidFill>
                  <a:srgbClr val="051D46"/>
                </a:solidFill>
                <a:latin typeface="Work Sans" charset="0"/>
                <a:ea typeface="Work Sans" charset="0"/>
                <a:cs typeface="Work Sans" charset="0"/>
              </a:rPr>
              <a:t>requirements.</a:t>
            </a:r>
          </a:p>
        </p:txBody>
      </p:sp>
      <p:sp>
        <p:nvSpPr>
          <p:cNvPr id="20" name="TextBox 19"/>
          <p:cNvSpPr txBox="1"/>
          <p:nvPr/>
        </p:nvSpPr>
        <p:spPr>
          <a:xfrm>
            <a:off x="9042436" y="4333476"/>
            <a:ext cx="2633177" cy="1221168"/>
          </a:xfrm>
          <a:prstGeom prst="rect">
            <a:avLst/>
          </a:prstGeom>
          <a:noFill/>
        </p:spPr>
        <p:txBody>
          <a:bodyPr wrap="square" rtlCol="0">
            <a:spAutoFit/>
          </a:bodyPr>
          <a:lstStyle/>
          <a:p>
            <a:pPr algn="ctr"/>
            <a:r>
              <a:rPr lang="en-US" sz="1467" b="1" dirty="0">
                <a:solidFill>
                  <a:srgbClr val="051D46"/>
                </a:solidFill>
                <a:latin typeface="Work Sans" charset="0"/>
                <a:ea typeface="Work Sans" charset="0"/>
                <a:cs typeface="Work Sans" charset="0"/>
              </a:rPr>
              <a:t>Lower Risk: </a:t>
            </a:r>
          </a:p>
          <a:p>
            <a:pPr algn="ctr"/>
            <a:r>
              <a:rPr lang="en-US" sz="1467" dirty="0">
                <a:solidFill>
                  <a:srgbClr val="051D46"/>
                </a:solidFill>
                <a:latin typeface="Work Sans" charset="0"/>
                <a:ea typeface="Work Sans" charset="0"/>
                <a:cs typeface="Work Sans" charset="0"/>
              </a:rPr>
              <a:t>Provide recommendations with financial information to make informed decisions for the organization.</a:t>
            </a:r>
          </a:p>
        </p:txBody>
      </p:sp>
      <p:grpSp>
        <p:nvGrpSpPr>
          <p:cNvPr id="21" name="Group 20">
            <a:extLst>
              <a:ext uri="{FF2B5EF4-FFF2-40B4-BE49-F238E27FC236}">
                <a16:creationId xmlns:a16="http://schemas.microsoft.com/office/drawing/2014/main" id="{67A1700B-43F6-4F45-8068-B10AF7531F02}"/>
              </a:ext>
            </a:extLst>
          </p:cNvPr>
          <p:cNvGrpSpPr/>
          <p:nvPr/>
        </p:nvGrpSpPr>
        <p:grpSpPr>
          <a:xfrm>
            <a:off x="3014715" y="3038279"/>
            <a:ext cx="439685" cy="354175"/>
            <a:chOff x="10995389" y="5292526"/>
            <a:chExt cx="575962" cy="463948"/>
          </a:xfrm>
          <a:solidFill>
            <a:srgbClr val="CBDC2A"/>
          </a:solidFill>
        </p:grpSpPr>
        <p:sp>
          <p:nvSpPr>
            <p:cNvPr id="22"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sp>
          <p:nvSpPr>
            <p:cNvPr id="23"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grpSp>
      <p:grpSp>
        <p:nvGrpSpPr>
          <p:cNvPr id="24" name="Group 23">
            <a:extLst>
              <a:ext uri="{FF2B5EF4-FFF2-40B4-BE49-F238E27FC236}">
                <a16:creationId xmlns:a16="http://schemas.microsoft.com/office/drawing/2014/main" id="{67A1700B-43F6-4F45-8068-B10AF7531F02}"/>
              </a:ext>
            </a:extLst>
          </p:cNvPr>
          <p:cNvGrpSpPr/>
          <p:nvPr/>
        </p:nvGrpSpPr>
        <p:grpSpPr>
          <a:xfrm>
            <a:off x="5895410" y="2999203"/>
            <a:ext cx="439685" cy="354175"/>
            <a:chOff x="10995389" y="5292526"/>
            <a:chExt cx="575962" cy="463948"/>
          </a:xfrm>
          <a:solidFill>
            <a:srgbClr val="CBDC2A"/>
          </a:solidFill>
        </p:grpSpPr>
        <p:sp>
          <p:nvSpPr>
            <p:cNvPr id="25"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sp>
          <p:nvSpPr>
            <p:cNvPr id="26"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grpSp>
      <p:grpSp>
        <p:nvGrpSpPr>
          <p:cNvPr id="27" name="Group 26">
            <a:extLst>
              <a:ext uri="{FF2B5EF4-FFF2-40B4-BE49-F238E27FC236}">
                <a16:creationId xmlns:a16="http://schemas.microsoft.com/office/drawing/2014/main" id="{67A1700B-43F6-4F45-8068-B10AF7531F02}"/>
              </a:ext>
            </a:extLst>
          </p:cNvPr>
          <p:cNvGrpSpPr/>
          <p:nvPr/>
        </p:nvGrpSpPr>
        <p:grpSpPr>
          <a:xfrm>
            <a:off x="8785372" y="2999203"/>
            <a:ext cx="439685" cy="354175"/>
            <a:chOff x="10995389" y="5292526"/>
            <a:chExt cx="575962" cy="463948"/>
          </a:xfrm>
          <a:solidFill>
            <a:srgbClr val="CBDC2A"/>
          </a:solidFill>
        </p:grpSpPr>
        <p:sp>
          <p:nvSpPr>
            <p:cNvPr id="28" name="Arrow: Chevron 61">
              <a:extLst>
                <a:ext uri="{FF2B5EF4-FFF2-40B4-BE49-F238E27FC236}">
                  <a16:creationId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sp>
          <p:nvSpPr>
            <p:cNvPr id="29" name="Arrow: Chevron 2">
              <a:extLst>
                <a:ext uri="{FF2B5EF4-FFF2-40B4-BE49-F238E27FC236}">
                  <a16:creationId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37" dirty="0">
                <a:solidFill>
                  <a:srgbClr val="1F2A44"/>
                </a:solidFill>
              </a:endParaRPr>
            </a:p>
          </p:txBody>
        </p:sp>
      </p:grpSp>
      <p:sp>
        <p:nvSpPr>
          <p:cNvPr id="30" name="Rectangle 29"/>
          <p:cNvSpPr/>
          <p:nvPr/>
        </p:nvSpPr>
        <p:spPr>
          <a:xfrm>
            <a:off x="1332194" y="1635592"/>
            <a:ext cx="10607904" cy="461665"/>
          </a:xfrm>
          <a:prstGeom prst="rect">
            <a:avLst/>
          </a:prstGeom>
        </p:spPr>
        <p:txBody>
          <a:bodyPr wrap="none">
            <a:spAutoFit/>
          </a:bodyPr>
          <a:lstStyle/>
          <a:p>
            <a:r>
              <a:rPr lang="en-US" sz="2400" dirty="0">
                <a:latin typeface="+mj-lt"/>
              </a:rPr>
              <a:t>Customers expect Solution Providers to be experts on the cloud and help them….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124" y="2750061"/>
            <a:ext cx="859273" cy="859273"/>
          </a:xfrm>
          <a:prstGeom prst="rect">
            <a:avLst/>
          </a:prstGeom>
        </p:spPr>
      </p:pic>
      <p:pic>
        <p:nvPicPr>
          <p:cNvPr id="34" name="Picture 3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10400" y="2750061"/>
            <a:ext cx="1182186" cy="848749"/>
          </a:xfrm>
          <a:prstGeom prst="rect">
            <a:avLst/>
          </a:prstGeom>
        </p:spPr>
      </p:pic>
      <p:pic>
        <p:nvPicPr>
          <p:cNvPr id="35" name="Picture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7360" y="2742363"/>
            <a:ext cx="901752" cy="901752"/>
          </a:xfrm>
          <a:prstGeom prst="rect">
            <a:avLst/>
          </a:prstGeom>
        </p:spPr>
      </p:pic>
      <p:pic>
        <p:nvPicPr>
          <p:cNvPr id="38" name="Picture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46067" y="2772194"/>
            <a:ext cx="950533" cy="881181"/>
          </a:xfrm>
          <a:prstGeom prst="rect">
            <a:avLst/>
          </a:prstGeom>
        </p:spPr>
      </p:pic>
    </p:spTree>
    <p:extLst>
      <p:ext uri="{BB962C8B-B14F-4D97-AF65-F5344CB8AC3E}">
        <p14:creationId xmlns:p14="http://schemas.microsoft.com/office/powerpoint/2010/main" val="268722523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Ask – Then Listen </a:t>
            </a:r>
          </a:p>
        </p:txBody>
      </p:sp>
      <p:sp>
        <p:nvSpPr>
          <p:cNvPr id="3" name="Content Placeholder 2"/>
          <p:cNvSpPr>
            <a:spLocks noGrp="1"/>
          </p:cNvSpPr>
          <p:nvPr>
            <p:ph type="body" sz="quarter" idx="12"/>
          </p:nvPr>
        </p:nvSpPr>
        <p:spPr/>
        <p:txBody>
          <a:bodyPr>
            <a:normAutofit/>
          </a:bodyPr>
          <a:lstStyle/>
          <a:p>
            <a:pPr marL="0" indent="0">
              <a:buNone/>
            </a:pPr>
            <a:r>
              <a:rPr lang="en-US" dirty="0"/>
              <a:t>Starting the conversation with your customers. Ask about:</a:t>
            </a:r>
          </a:p>
          <a:p>
            <a:pPr marL="404813" lvl="0" indent="-404813"/>
            <a:r>
              <a:rPr lang="en-US" b="1" dirty="0">
                <a:solidFill>
                  <a:schemeClr val="tx1"/>
                </a:solidFill>
              </a:rPr>
              <a:t>Business goals for cloud – </a:t>
            </a:r>
            <a:r>
              <a:rPr lang="en-US" dirty="0">
                <a:solidFill>
                  <a:schemeClr val="tx1"/>
                </a:solidFill>
              </a:rPr>
              <a:t>Learn about what the business expects from cloud adoption, current initiatives and timeframes.</a:t>
            </a:r>
          </a:p>
          <a:p>
            <a:pPr marL="404813" lvl="0" indent="-404813"/>
            <a:r>
              <a:rPr lang="en-US" b="1" dirty="0">
                <a:solidFill>
                  <a:schemeClr val="tx1"/>
                </a:solidFill>
              </a:rPr>
              <a:t>Skills, Infrastructure and Process concerns</a:t>
            </a:r>
            <a:r>
              <a:rPr lang="en-US" dirty="0">
                <a:solidFill>
                  <a:schemeClr val="tx1"/>
                </a:solidFill>
              </a:rPr>
              <a:t> – Where does the business have gaps in their cloud readiness. </a:t>
            </a:r>
          </a:p>
          <a:p>
            <a:pPr marL="404813" lvl="0" indent="-404813"/>
            <a:r>
              <a:rPr lang="en-US" b="1" dirty="0">
                <a:solidFill>
                  <a:schemeClr val="tx1"/>
                </a:solidFill>
              </a:rPr>
              <a:t>Current state </a:t>
            </a:r>
            <a:r>
              <a:rPr lang="en-US" dirty="0">
                <a:solidFill>
                  <a:schemeClr val="tx1"/>
                </a:solidFill>
              </a:rPr>
              <a:t>– Workload migrations, Hybrid cloud initiative, integration or IT management challenges, process improvement needs.</a:t>
            </a:r>
          </a:p>
        </p:txBody>
      </p:sp>
    </p:spTree>
    <p:extLst>
      <p:ext uri="{BB962C8B-B14F-4D97-AF65-F5344CB8AC3E}">
        <p14:creationId xmlns:p14="http://schemas.microsoft.com/office/powerpoint/2010/main" val="368506229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Learn As You Go</a:t>
            </a:r>
          </a:p>
        </p:txBody>
      </p:sp>
      <p:sp>
        <p:nvSpPr>
          <p:cNvPr id="3" name="Content Placeholder 2"/>
          <p:cNvSpPr>
            <a:spLocks noGrp="1"/>
          </p:cNvSpPr>
          <p:nvPr>
            <p:ph type="body" sz="quarter" idx="12"/>
          </p:nvPr>
        </p:nvSpPr>
        <p:spPr>
          <a:xfrm>
            <a:off x="531157" y="1485900"/>
            <a:ext cx="11128098" cy="4343400"/>
          </a:xfrm>
        </p:spPr>
        <p:txBody>
          <a:bodyPr>
            <a:normAutofit/>
          </a:bodyPr>
          <a:lstStyle/>
          <a:p>
            <a:pPr marL="0" indent="0">
              <a:buNone/>
            </a:pPr>
            <a:r>
              <a:rPr lang="en-US" dirty="0"/>
              <a:t>Don’t worry about knowing it all up front. </a:t>
            </a:r>
          </a:p>
          <a:p>
            <a:pPr marL="344488" indent="-344488"/>
            <a:r>
              <a:rPr lang="en-US" dirty="0">
                <a:solidFill>
                  <a:schemeClr val="tx1"/>
                </a:solidFill>
              </a:rPr>
              <a:t>Take what you learn from interviews and use it to dive deeper, do research and ask follow up questions.</a:t>
            </a:r>
          </a:p>
          <a:p>
            <a:pPr marL="344488" indent="-344488"/>
            <a:r>
              <a:rPr lang="en-US" dirty="0">
                <a:solidFill>
                  <a:schemeClr val="tx1"/>
                </a:solidFill>
              </a:rPr>
              <a:t>Adopting cloud is an ongoing journey, not an end state.</a:t>
            </a:r>
          </a:p>
          <a:p>
            <a:pPr marL="344488" indent="-344488"/>
            <a:r>
              <a:rPr lang="en-US" dirty="0">
                <a:solidFill>
                  <a:schemeClr val="tx1"/>
                </a:solidFill>
              </a:rPr>
              <a:t>Engage with the business on their needs, and uncover sales opportunities.</a:t>
            </a:r>
          </a:p>
          <a:p>
            <a:pPr marL="344488" indent="-344488"/>
            <a:r>
              <a:rPr lang="en-US" dirty="0">
                <a:solidFill>
                  <a:schemeClr val="tx1"/>
                </a:solidFill>
              </a:rPr>
              <a:t>Prioritize needs and identify business outcome.</a:t>
            </a:r>
          </a:p>
        </p:txBody>
      </p:sp>
      <p:grpSp>
        <p:nvGrpSpPr>
          <p:cNvPr id="6" name="Group 5"/>
          <p:cNvGrpSpPr/>
          <p:nvPr/>
        </p:nvGrpSpPr>
        <p:grpSpPr>
          <a:xfrm>
            <a:off x="3628" y="5439326"/>
            <a:ext cx="12188371" cy="656674"/>
            <a:chOff x="3628" y="5439326"/>
            <a:chExt cx="12188371" cy="671090"/>
          </a:xfrm>
        </p:grpSpPr>
        <p:sp>
          <p:nvSpPr>
            <p:cNvPr id="5" name="Rectangle 4"/>
            <p:cNvSpPr/>
            <p:nvPr/>
          </p:nvSpPr>
          <p:spPr>
            <a:xfrm>
              <a:off x="3628" y="5439326"/>
              <a:ext cx="12188371" cy="671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 name="TextBox 1"/>
            <p:cNvSpPr txBox="1"/>
            <p:nvPr/>
          </p:nvSpPr>
          <p:spPr>
            <a:xfrm>
              <a:off x="304800" y="5544038"/>
              <a:ext cx="8610600" cy="4718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rbel"/>
                  <a:ea typeface="+mn-ea"/>
                  <a:cs typeface="Arial" charset="0"/>
                </a:rPr>
                <a:t>Leverage your partnership with Tech Data to help with this process. </a:t>
              </a:r>
            </a:p>
          </p:txBody>
        </p:sp>
      </p:grpSp>
    </p:spTree>
    <p:extLst>
      <p:ext uri="{BB962C8B-B14F-4D97-AF65-F5344CB8AC3E}">
        <p14:creationId xmlns:p14="http://schemas.microsoft.com/office/powerpoint/2010/main" val="2543635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Cloud Services Sales Tools and Resources </a:t>
            </a:r>
          </a:p>
        </p:txBody>
      </p:sp>
      <p:sp>
        <p:nvSpPr>
          <p:cNvPr id="8" name="Text Placeholder 7"/>
          <p:cNvSpPr>
            <a:spLocks noGrp="1"/>
          </p:cNvSpPr>
          <p:nvPr>
            <p:ph type="body" sz="quarter" idx="23"/>
          </p:nvPr>
        </p:nvSpPr>
        <p:spPr/>
        <p:txBody>
          <a:bodyPr/>
          <a:lstStyle/>
          <a:p>
            <a:r>
              <a:rPr lang="en-US" dirty="0"/>
              <a:t>Sales Tools and Resources Available for Partners</a:t>
            </a:r>
            <a:endParaRPr lang="en-US" u="sng" dirty="0"/>
          </a:p>
        </p:txBody>
      </p:sp>
      <p:sp>
        <p:nvSpPr>
          <p:cNvPr id="5" name="Text Placeholder 4"/>
          <p:cNvSpPr>
            <a:spLocks noGrp="1"/>
          </p:cNvSpPr>
          <p:nvPr>
            <p:ph type="body" sz="quarter" idx="18"/>
          </p:nvPr>
        </p:nvSpPr>
        <p:spPr>
          <a:xfrm>
            <a:off x="1676400" y="2495693"/>
            <a:ext cx="2173645" cy="353869"/>
          </a:xfrm>
          <a:noFill/>
        </p:spPr>
        <p:txBody>
          <a:bodyPr/>
          <a:lstStyle/>
          <a:p>
            <a:r>
              <a:rPr lang="en-US" dirty="0"/>
              <a:t>C&amp;A Partner Datasheets</a:t>
            </a:r>
          </a:p>
        </p:txBody>
      </p:sp>
      <p:sp>
        <p:nvSpPr>
          <p:cNvPr id="7" name="Text Placeholder 6"/>
          <p:cNvSpPr>
            <a:spLocks noGrp="1"/>
          </p:cNvSpPr>
          <p:nvPr>
            <p:ph type="body" sz="quarter" idx="22"/>
          </p:nvPr>
        </p:nvSpPr>
        <p:spPr>
          <a:xfrm>
            <a:off x="5280894" y="2685071"/>
            <a:ext cx="1878748" cy="216619"/>
          </a:xfrm>
          <a:noFill/>
        </p:spPr>
        <p:txBody>
          <a:bodyPr/>
          <a:lstStyle/>
          <a:p>
            <a:r>
              <a:rPr lang="en-US" dirty="0"/>
              <a:t>Marketing Collateral for You to Brand</a:t>
            </a:r>
          </a:p>
        </p:txBody>
      </p:sp>
      <p:sp>
        <p:nvSpPr>
          <p:cNvPr id="11" name="Rectangle 10"/>
          <p:cNvSpPr/>
          <p:nvPr/>
        </p:nvSpPr>
        <p:spPr>
          <a:xfrm>
            <a:off x="1211679" y="2849562"/>
            <a:ext cx="8648498" cy="280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a:ea typeface="+mn-ea"/>
              <a:cs typeface="+mn-cs"/>
            </a:endParaRPr>
          </a:p>
        </p:txBody>
      </p:sp>
      <p:sp>
        <p:nvSpPr>
          <p:cNvPr id="16" name="Text Placeholder 15"/>
          <p:cNvSpPr>
            <a:spLocks noGrp="1"/>
          </p:cNvSpPr>
          <p:nvPr>
            <p:ph type="body" sz="quarter" idx="24"/>
          </p:nvPr>
        </p:nvSpPr>
        <p:spPr>
          <a:xfrm>
            <a:off x="8435542" y="2637176"/>
            <a:ext cx="2140060" cy="212386"/>
          </a:xfrm>
          <a:noFill/>
        </p:spPr>
        <p:txBody>
          <a:bodyPr/>
          <a:lstStyle/>
          <a:p>
            <a:r>
              <a:rPr lang="en-US" dirty="0"/>
              <a:t>Sales Resources</a:t>
            </a:r>
          </a:p>
        </p:txBody>
      </p:sp>
      <p:grpSp>
        <p:nvGrpSpPr>
          <p:cNvPr id="9" name="Group 8"/>
          <p:cNvGrpSpPr/>
          <p:nvPr/>
        </p:nvGrpSpPr>
        <p:grpSpPr>
          <a:xfrm>
            <a:off x="1325567" y="2941126"/>
            <a:ext cx="9494833" cy="2119471"/>
            <a:chOff x="1325567" y="2941126"/>
            <a:chExt cx="8961433" cy="2119471"/>
          </a:xfrm>
        </p:grpSpPr>
        <p:sp>
          <p:nvSpPr>
            <p:cNvPr id="2" name="TextBox 1"/>
            <p:cNvSpPr txBox="1"/>
            <p:nvPr/>
          </p:nvSpPr>
          <p:spPr>
            <a:xfrm>
              <a:off x="1325567" y="3124200"/>
              <a:ext cx="1623834" cy="14478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12121"/>
                </a:solidFill>
                <a:effectLst/>
                <a:uLnTx/>
                <a:uFillTx/>
                <a:latin typeface="Helvetica Neue" pitchFamily="2" charset="0"/>
                <a:ea typeface="+mn-ea"/>
                <a:cs typeface="Arial" charset="0"/>
              </a:endParaRPr>
            </a:p>
          </p:txBody>
        </p:sp>
        <p:sp>
          <p:nvSpPr>
            <p:cNvPr id="3" name="TextBox 2"/>
            <p:cNvSpPr txBox="1"/>
            <p:nvPr/>
          </p:nvSpPr>
          <p:spPr>
            <a:xfrm>
              <a:off x="1576856" y="3013883"/>
              <a:ext cx="2537943" cy="1107996"/>
            </a:xfrm>
            <a:prstGeom prst="rect">
              <a:avLst/>
            </a:prstGeom>
            <a:noFill/>
          </p:spPr>
          <p:txBody>
            <a:bodyPr wrap="square" rtlCol="0">
              <a:spAutoFit/>
            </a:bodyPr>
            <a:lstStyle/>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Cloud Assessment Datasheet</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Cloud Migration Datasheet</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C&amp;A Services Overview Datasheet</a:t>
              </a:r>
            </a:p>
          </p:txBody>
        </p:sp>
        <p:sp>
          <p:nvSpPr>
            <p:cNvPr id="13" name="TextBox 12"/>
            <p:cNvSpPr txBox="1"/>
            <p:nvPr/>
          </p:nvSpPr>
          <p:spPr>
            <a:xfrm>
              <a:off x="5660823" y="2954546"/>
              <a:ext cx="2191785" cy="307777"/>
            </a:xfrm>
            <a:prstGeom prst="rect">
              <a:avLst/>
            </a:prstGeom>
            <a:noFill/>
          </p:spPr>
          <p:txBody>
            <a:bodyPr wrap="square" rtlCol="0">
              <a:spAutoFit/>
            </a:bodyPr>
            <a:lstStyle/>
            <a:p>
              <a:pPr marL="120650" marR="0" lvl="0" indent="-1206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12121"/>
                </a:solidFill>
                <a:effectLst/>
                <a:uLnTx/>
                <a:uFillTx/>
                <a:latin typeface="Corbel"/>
                <a:ea typeface="+mn-ea"/>
                <a:cs typeface="Arial" charset="0"/>
              </a:endParaRPr>
            </a:p>
          </p:txBody>
        </p:sp>
        <p:sp>
          <p:nvSpPr>
            <p:cNvPr id="14" name="TextBox 13"/>
            <p:cNvSpPr txBox="1"/>
            <p:nvPr/>
          </p:nvSpPr>
          <p:spPr>
            <a:xfrm>
              <a:off x="7707703" y="3041884"/>
              <a:ext cx="2044622" cy="307777"/>
            </a:xfrm>
            <a:prstGeom prst="rect">
              <a:avLst/>
            </a:prstGeom>
            <a:noFill/>
          </p:spPr>
          <p:txBody>
            <a:bodyPr wrap="square" rtlCol="0">
              <a:spAutoFit/>
            </a:bodyPr>
            <a:lstStyle/>
            <a:p>
              <a:pPr marL="120650" marR="0" lvl="0" indent="-1206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0000"/>
                </a:solidFill>
                <a:effectLst/>
                <a:uLnTx/>
                <a:uFillTx/>
                <a:latin typeface="Corbel"/>
                <a:ea typeface="+mn-ea"/>
                <a:cs typeface="Arial" charset="0"/>
              </a:endParaRPr>
            </a:p>
          </p:txBody>
        </p:sp>
        <p:sp>
          <p:nvSpPr>
            <p:cNvPr id="15" name="TextBox 14"/>
            <p:cNvSpPr txBox="1"/>
            <p:nvPr/>
          </p:nvSpPr>
          <p:spPr>
            <a:xfrm>
              <a:off x="7898826" y="2941126"/>
              <a:ext cx="2388174" cy="1692771"/>
            </a:xfrm>
            <a:prstGeom prst="rect">
              <a:avLst/>
            </a:prstGeom>
            <a:noFill/>
          </p:spPr>
          <p:txBody>
            <a:bodyPr wrap="square" rtlCol="0">
              <a:spAutoFit/>
            </a:bodyPr>
            <a:lstStyle/>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Sample Statements of Work</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Sample Output /Deliverables</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Cloud Assessment Scoping Questionnaire</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Cloud  Intro Readiness Survey</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12121"/>
                </a:solidFill>
                <a:effectLst/>
                <a:uLnTx/>
                <a:uFillTx/>
                <a:latin typeface="Corbel"/>
                <a:ea typeface="+mn-ea"/>
                <a:cs typeface="Arial" charset="0"/>
              </a:endParaRPr>
            </a:p>
          </p:txBody>
        </p:sp>
        <p:sp>
          <p:nvSpPr>
            <p:cNvPr id="17" name="TextBox 16"/>
            <p:cNvSpPr txBox="1"/>
            <p:nvPr/>
          </p:nvSpPr>
          <p:spPr>
            <a:xfrm>
              <a:off x="4648200" y="3013883"/>
              <a:ext cx="2823803" cy="2046714"/>
            </a:xfrm>
            <a:prstGeom prst="rect">
              <a:avLst/>
            </a:prstGeom>
            <a:noFill/>
          </p:spPr>
          <p:txBody>
            <a:bodyPr wrap="square" rtlCol="0">
              <a:spAutoFit/>
            </a:bodyPr>
            <a:lstStyle/>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White-labeled Cloud Services Overview Datasheet </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White-labeled Assessment Datasheet</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White-labeled Migration Datasheet</a:t>
              </a:r>
            </a:p>
            <a:p>
              <a:pPr marL="174625" marR="0" lvl="0" indent="-174625"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12121"/>
                  </a:solidFill>
                  <a:effectLst/>
                  <a:uLnTx/>
                  <a:uFillTx/>
                  <a:latin typeface="Corbel"/>
                  <a:ea typeface="+mn-ea"/>
                  <a:cs typeface="Arial" charset="0"/>
                </a:rPr>
                <a:t>White-labeled Workload and Cost Analysis Assessment Datasheet </a:t>
              </a:r>
            </a:p>
          </p:txBody>
        </p:sp>
      </p:grpSp>
    </p:spTree>
    <p:extLst>
      <p:ext uri="{BB962C8B-B14F-4D97-AF65-F5344CB8AC3E}">
        <p14:creationId xmlns:p14="http://schemas.microsoft.com/office/powerpoint/2010/main" val="288908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385375" y="1672925"/>
            <a:ext cx="5508627" cy="774699"/>
          </a:xfrm>
          <a:prstGeom prst="rect">
            <a:avLst/>
          </a:prstGeom>
        </p:spPr>
        <p:txBody>
          <a:bodyPr wrap="square">
            <a:spAutoFit/>
          </a:bodyPr>
          <a:lstStyle/>
          <a:p>
            <a:pPr>
              <a:lnSpc>
                <a:spcPct val="300000"/>
              </a:lnSpc>
            </a:pPr>
            <a:r>
              <a:rPr lang="en-US" dirty="0"/>
              <a:t>cloudpracticebuilder@techdatacloud.com.au</a:t>
            </a:r>
            <a:r>
              <a:rPr lang="en-US" u="sng" dirty="0">
                <a:latin typeface="+mj-lt"/>
                <a:ea typeface="Work Sans Light" charset="0"/>
                <a:cs typeface="Work Sans Light" charset="0"/>
                <a:hlinkClick r:id="rId3"/>
              </a:rPr>
              <a:t> </a:t>
            </a:r>
            <a:endParaRPr lang="en-US" u="sng" dirty="0">
              <a:latin typeface="+mj-lt"/>
              <a:ea typeface="Work Sans Light" charset="0"/>
              <a:cs typeface="Work Sans Light" charset="0"/>
            </a:endParaRPr>
          </a:p>
        </p:txBody>
      </p:sp>
      <p:sp>
        <p:nvSpPr>
          <p:cNvPr id="31" name="Rectangle 30"/>
          <p:cNvSpPr/>
          <p:nvPr/>
        </p:nvSpPr>
        <p:spPr>
          <a:xfrm>
            <a:off x="4913049" y="3057665"/>
            <a:ext cx="1350913" cy="1361935"/>
          </a:xfrm>
          <a:prstGeom prst="rect">
            <a:avLst/>
          </a:prstGeom>
          <a:solidFill>
            <a:srgbClr val="02B9E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9" name="Rectangle 8"/>
          <p:cNvSpPr/>
          <p:nvPr/>
        </p:nvSpPr>
        <p:spPr>
          <a:xfrm>
            <a:off x="4913049" y="1474045"/>
            <a:ext cx="1350913" cy="1361935"/>
          </a:xfrm>
          <a:prstGeom prst="rect">
            <a:avLst/>
          </a:prstGeom>
          <a:solidFill>
            <a:srgbClr val="CBDC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0" name="Rectangle 29"/>
          <p:cNvSpPr/>
          <p:nvPr/>
        </p:nvSpPr>
        <p:spPr>
          <a:xfrm>
            <a:off x="5" y="0"/>
            <a:ext cx="4165599" cy="6858000"/>
          </a:xfrm>
          <a:prstGeom prst="rect">
            <a:avLst/>
          </a:prstGeom>
          <a:pattFill prst="lgGrid">
            <a:fgClr>
              <a:srgbClr val="054692"/>
            </a:fgClr>
            <a:bgClr>
              <a:srgbClr val="1055A4"/>
            </a:bgClr>
          </a:patt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12" name="TextBox 11"/>
          <p:cNvSpPr txBox="1"/>
          <p:nvPr/>
        </p:nvSpPr>
        <p:spPr>
          <a:xfrm>
            <a:off x="297276" y="3003234"/>
            <a:ext cx="3571045" cy="1354025"/>
          </a:xfrm>
          <a:prstGeom prst="rect">
            <a:avLst/>
          </a:prstGeom>
          <a:noFill/>
        </p:spPr>
        <p:txBody>
          <a:bodyPr wrap="square" rtlCol="0">
            <a:spAutoFit/>
          </a:bodyPr>
          <a:lstStyle/>
          <a:p>
            <a:pPr algn="ctr"/>
            <a:r>
              <a:rPr lang="en-US" sz="2133" dirty="0">
                <a:solidFill>
                  <a:schemeClr val="bg1"/>
                </a:solidFill>
                <a:latin typeface="Work Sans Light" charset="0"/>
                <a:ea typeface="Work Sans Light" charset="0"/>
                <a:cs typeface="Work Sans Light" charset="0"/>
              </a:rPr>
              <a:t>For more information on Tech Data Cloud Services and Automation contact…</a:t>
            </a:r>
          </a:p>
          <a:p>
            <a:pPr algn="r"/>
            <a:endParaRPr lang="en-US" dirty="0">
              <a:solidFill>
                <a:schemeClr val="bg1"/>
              </a:solidFill>
              <a:latin typeface="Work Sans Light" charset="0"/>
              <a:ea typeface="Work Sans Light" charset="0"/>
              <a:cs typeface="Work Sans Light"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7990" y="3109220"/>
            <a:ext cx="1258823" cy="1258823"/>
          </a:xfrm>
          <a:prstGeom prst="rect">
            <a:avLst/>
          </a:prstGeom>
          <a:solidFill>
            <a:srgbClr val="02B9E8"/>
          </a:solidFill>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6750" y="1879187"/>
            <a:ext cx="741305" cy="570233"/>
          </a:xfrm>
          <a:prstGeom prst="rect">
            <a:avLst/>
          </a:prstGeom>
          <a:solidFill>
            <a:srgbClr val="CADB2A"/>
          </a:solidFill>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34" y="1902613"/>
            <a:ext cx="4062532" cy="1222471"/>
          </a:xfrm>
          <a:prstGeom prst="rect">
            <a:avLst/>
          </a:prstGeom>
        </p:spPr>
      </p:pic>
      <p:sp>
        <p:nvSpPr>
          <p:cNvPr id="2" name="Rectangle 1"/>
          <p:cNvSpPr/>
          <p:nvPr/>
        </p:nvSpPr>
        <p:spPr>
          <a:xfrm>
            <a:off x="6388688" y="3057665"/>
            <a:ext cx="5508627" cy="774699"/>
          </a:xfrm>
          <a:prstGeom prst="rect">
            <a:avLst/>
          </a:prstGeom>
        </p:spPr>
        <p:txBody>
          <a:bodyPr wrap="square">
            <a:spAutoFit/>
          </a:bodyPr>
          <a:lstStyle/>
          <a:p>
            <a:pPr>
              <a:lnSpc>
                <a:spcPct val="300000"/>
              </a:lnSpc>
            </a:pPr>
            <a:r>
              <a:rPr lang="en-US" dirty="0"/>
              <a:t>www.techdatacloud.com.au</a:t>
            </a:r>
            <a:endParaRPr lang="en-US" dirty="0">
              <a:latin typeface="Work Sans Light" charset="0"/>
              <a:ea typeface="Work Sans Light" charset="0"/>
              <a:cs typeface="Work Sans Light" charset="0"/>
            </a:endParaRPr>
          </a:p>
        </p:txBody>
      </p:sp>
    </p:spTree>
    <p:extLst>
      <p:ext uri="{BB962C8B-B14F-4D97-AF65-F5344CB8AC3E}">
        <p14:creationId xmlns:p14="http://schemas.microsoft.com/office/powerpoint/2010/main" val="356450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798233"/>
            <a:ext cx="8610600" cy="1087967"/>
          </a:xfrm>
        </p:spPr>
        <p:txBody>
          <a:bodyPr/>
          <a:lstStyle/>
          <a:p>
            <a:r>
              <a:rPr lang="en-US" dirty="0"/>
              <a:t>Introducing the Cloud Services &amp; Automation Info Kit</a:t>
            </a:r>
          </a:p>
        </p:txBody>
      </p:sp>
      <p:sp>
        <p:nvSpPr>
          <p:cNvPr id="2" name="Subtitle 1"/>
          <p:cNvSpPr>
            <a:spLocks noGrp="1"/>
          </p:cNvSpPr>
          <p:nvPr>
            <p:ph type="subTitle" idx="1"/>
          </p:nvPr>
        </p:nvSpPr>
        <p:spPr>
          <a:xfrm>
            <a:off x="1981200" y="4114800"/>
            <a:ext cx="8458200" cy="1500719"/>
          </a:xfrm>
        </p:spPr>
        <p:txBody>
          <a:bodyPr/>
          <a:lstStyle/>
          <a:p>
            <a:pPr algn="ctr"/>
            <a:r>
              <a:rPr lang="en-US" sz="2000" dirty="0"/>
              <a:t>This sales kit is designed to arm you with knowledge and resources to supplement your cloud services with Tech Data capabilities. In this info kit, we will provide an overview of our expertise and tools and would welcome an opportunity to help fill any gaps. </a:t>
            </a:r>
          </a:p>
          <a:p>
            <a:pPr algn="ctr"/>
            <a:endParaRPr lang="en-US" dirty="0"/>
          </a:p>
        </p:txBody>
      </p:sp>
    </p:spTree>
    <p:extLst>
      <p:ext uri="{BB962C8B-B14F-4D97-AF65-F5344CB8AC3E}">
        <p14:creationId xmlns:p14="http://schemas.microsoft.com/office/powerpoint/2010/main" val="182592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2" y="531954"/>
            <a:ext cx="11126510" cy="792162"/>
          </a:xfrm>
        </p:spPr>
        <p:txBody>
          <a:bodyPr/>
          <a:lstStyle/>
          <a:p>
            <a:r>
              <a:rPr lang="en-US" sz="3200" dirty="0"/>
              <a:t>Who is the Tech Data Cloud Services &amp; Automation (C&amp;A)  Team?</a:t>
            </a:r>
          </a:p>
        </p:txBody>
      </p:sp>
      <p:graphicFrame>
        <p:nvGraphicFramePr>
          <p:cNvPr id="5" name="Table 4"/>
          <p:cNvGraphicFramePr>
            <a:graphicFrameLocks noGrp="1"/>
          </p:cNvGraphicFramePr>
          <p:nvPr>
            <p:extLst>
              <p:ext uri="{D42A27DB-BD31-4B8C-83A1-F6EECF244321}">
                <p14:modId xmlns:p14="http://schemas.microsoft.com/office/powerpoint/2010/main" val="3462484625"/>
              </p:ext>
            </p:extLst>
          </p:nvPr>
        </p:nvGraphicFramePr>
        <p:xfrm>
          <a:off x="495665" y="1981201"/>
          <a:ext cx="5181600" cy="3809999"/>
        </p:xfrm>
        <a:graphic>
          <a:graphicData uri="http://schemas.openxmlformats.org/drawingml/2006/table">
            <a:tbl>
              <a:tblPr firstRow="1" bandRow="1">
                <a:tableStyleId>{2D5ABB26-0587-4C30-8999-92F81FD0307C}</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17907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192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 Placeholder 3"/>
          <p:cNvSpPr txBox="1">
            <a:spLocks/>
          </p:cNvSpPr>
          <p:nvPr/>
        </p:nvSpPr>
        <p:spPr>
          <a:xfrm>
            <a:off x="6127863" y="1839686"/>
            <a:ext cx="5564049" cy="4103914"/>
          </a:xfrm>
          <a:prstGeom prst="rect">
            <a:avLst/>
          </a:prstGeom>
        </p:spPr>
        <p:txBody>
          <a:bodyPr lIns="0" tIns="91440">
            <a:normAutofit fontScale="70000" lnSpcReduction="20000"/>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290513" indent="-290513"/>
            <a:r>
              <a:rPr lang="en-US" sz="3400" dirty="0"/>
              <a:t>C&amp;A provides Cloud Services and Automation tools that span the full customer lifecycle – assess, migrate, optimize and manage workloads.</a:t>
            </a:r>
          </a:p>
          <a:p>
            <a:pPr marL="290513" indent="-290513"/>
            <a:r>
              <a:rPr lang="en-US" sz="3400" dirty="0"/>
              <a:t>C&amp;A enables hybrid cloud in heterogeneous IT environments with our innovative software integration tools. </a:t>
            </a:r>
          </a:p>
          <a:p>
            <a:pPr marL="290513" indent="-290513"/>
            <a:r>
              <a:rPr lang="en-US" sz="3400" dirty="0"/>
              <a:t>C&amp;A has a specialized bench with deep Cloud and Data Center expertise to work hand-in-hand with partners to fill gaps.</a:t>
            </a:r>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470" y="2055947"/>
            <a:ext cx="1694688" cy="1572768"/>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380" y="3955070"/>
            <a:ext cx="1950720" cy="17495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2882" y="2076267"/>
            <a:ext cx="1639824" cy="163982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984" y="3929670"/>
            <a:ext cx="1493520" cy="1712976"/>
          </a:xfrm>
          <a:prstGeom prst="rect">
            <a:avLst/>
          </a:prstGeom>
        </p:spPr>
      </p:pic>
    </p:spTree>
    <p:extLst>
      <p:ext uri="{BB962C8B-B14F-4D97-AF65-F5344CB8AC3E}">
        <p14:creationId xmlns:p14="http://schemas.microsoft.com/office/powerpoint/2010/main" val="214980373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525204"/>
            <a:ext cx="11126510" cy="792162"/>
          </a:xfrm>
        </p:spPr>
        <p:txBody>
          <a:bodyPr/>
          <a:lstStyle/>
          <a:p>
            <a:r>
              <a:rPr lang="en-US" dirty="0"/>
              <a:t>Why Sell Tech Data Cloud Services?</a:t>
            </a:r>
          </a:p>
        </p:txBody>
      </p:sp>
      <p:sp>
        <p:nvSpPr>
          <p:cNvPr id="19" name="Text Placeholder 18"/>
          <p:cNvSpPr>
            <a:spLocks noGrp="1"/>
          </p:cNvSpPr>
          <p:nvPr>
            <p:ph type="body" sz="quarter" idx="12"/>
          </p:nvPr>
        </p:nvSpPr>
        <p:spPr>
          <a:xfrm>
            <a:off x="3320143" y="1529129"/>
            <a:ext cx="8991600" cy="770744"/>
          </a:xfrm>
        </p:spPr>
        <p:txBody>
          <a:bodyPr>
            <a:noAutofit/>
          </a:bodyPr>
          <a:lstStyle/>
          <a:p>
            <a:pPr marL="284163" indent="-284163"/>
            <a:r>
              <a:rPr lang="en-US" sz="2400" dirty="0">
                <a:latin typeface="+mj-lt"/>
              </a:rPr>
              <a:t>Gain instant access to services, resources and tools to your help customers embrace the Cloud.</a:t>
            </a:r>
          </a:p>
        </p:txBody>
      </p:sp>
      <p:sp>
        <p:nvSpPr>
          <p:cNvPr id="21" name="Rectangle 20"/>
          <p:cNvSpPr/>
          <p:nvPr/>
        </p:nvSpPr>
        <p:spPr>
          <a:xfrm>
            <a:off x="249839" y="1524000"/>
            <a:ext cx="2912133" cy="1030376"/>
          </a:xfrm>
          <a:prstGeom prst="rect">
            <a:avLst/>
          </a:prstGeom>
          <a:solidFill>
            <a:srgbClr val="0267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Portfolio Expansion</a:t>
            </a:r>
          </a:p>
        </p:txBody>
      </p:sp>
      <p:sp>
        <p:nvSpPr>
          <p:cNvPr id="22" name="Rectangle 21"/>
          <p:cNvSpPr/>
          <p:nvPr/>
        </p:nvSpPr>
        <p:spPr>
          <a:xfrm>
            <a:off x="227354" y="2808765"/>
            <a:ext cx="2912133" cy="1030376"/>
          </a:xfrm>
          <a:prstGeom prst="rect">
            <a:avLst/>
          </a:prstGeom>
          <a:solidFill>
            <a:srgbClr val="02B9E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Instant Expertise</a:t>
            </a:r>
          </a:p>
        </p:txBody>
      </p:sp>
      <p:sp>
        <p:nvSpPr>
          <p:cNvPr id="23" name="Rectangle 22"/>
          <p:cNvSpPr/>
          <p:nvPr/>
        </p:nvSpPr>
        <p:spPr>
          <a:xfrm>
            <a:off x="249839" y="4093530"/>
            <a:ext cx="2912133" cy="1030376"/>
          </a:xfrm>
          <a:prstGeom prst="rect">
            <a:avLst/>
          </a:prstGeom>
          <a:solidFill>
            <a:srgbClr val="0267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Greater Profitability</a:t>
            </a:r>
          </a:p>
        </p:txBody>
      </p:sp>
      <p:sp>
        <p:nvSpPr>
          <p:cNvPr id="24" name="Rectangle 23"/>
          <p:cNvSpPr/>
          <p:nvPr/>
        </p:nvSpPr>
        <p:spPr>
          <a:xfrm>
            <a:off x="249839" y="5378296"/>
            <a:ext cx="2912133" cy="1030376"/>
          </a:xfrm>
          <a:prstGeom prst="rect">
            <a:avLst/>
          </a:prstGeom>
          <a:solidFill>
            <a:srgbClr val="02B9E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Enhance “Trusted Advisor” Status</a:t>
            </a:r>
          </a:p>
        </p:txBody>
      </p:sp>
      <p:sp>
        <p:nvSpPr>
          <p:cNvPr id="25" name="Text Placeholder 18"/>
          <p:cNvSpPr txBox="1">
            <a:spLocks/>
          </p:cNvSpPr>
          <p:nvPr/>
        </p:nvSpPr>
        <p:spPr>
          <a:xfrm>
            <a:off x="3312886" y="2592843"/>
            <a:ext cx="8839200" cy="770744"/>
          </a:xfrm>
          <a:prstGeom prst="rect">
            <a:avLst/>
          </a:prstGeom>
        </p:spPr>
        <p:txBody>
          <a:bodyPr lIns="0" tIns="91440">
            <a:noAutofit/>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284163" indent="-284163"/>
            <a:r>
              <a:rPr lang="en-US" sz="2400" dirty="0">
                <a:latin typeface="+mj-lt"/>
              </a:rPr>
              <a:t>Experience with 200+ cloud projects to date and expertise in AWS, Azure, VMware, HP/Micro Focus, and Open Stack/Open Source. Plus integration experience with IT automation software including  </a:t>
            </a:r>
            <a:r>
              <a:rPr lang="en-US" sz="2400" dirty="0" err="1">
                <a:latin typeface="+mj-lt"/>
              </a:rPr>
              <a:t>ServiceNow</a:t>
            </a:r>
            <a:r>
              <a:rPr lang="en-US" sz="2400" dirty="0">
                <a:latin typeface="+mj-lt"/>
              </a:rPr>
              <a:t> and BMC Software. </a:t>
            </a:r>
          </a:p>
        </p:txBody>
      </p:sp>
      <p:sp>
        <p:nvSpPr>
          <p:cNvPr id="26" name="Text Placeholder 18"/>
          <p:cNvSpPr txBox="1">
            <a:spLocks/>
          </p:cNvSpPr>
          <p:nvPr/>
        </p:nvSpPr>
        <p:spPr>
          <a:xfrm>
            <a:off x="3320143" y="4318421"/>
            <a:ext cx="8991600" cy="770744"/>
          </a:xfrm>
          <a:prstGeom prst="rect">
            <a:avLst/>
          </a:prstGeom>
        </p:spPr>
        <p:txBody>
          <a:bodyPr lIns="0" tIns="91440">
            <a:noAutofit/>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284163" indent="-284163"/>
            <a:r>
              <a:rPr lang="en-US" sz="2400" dirty="0">
                <a:latin typeface="+mj-lt"/>
              </a:rPr>
              <a:t>Enjoy higher margins with the ability to offer services across each stage of the customer lifecycle.</a:t>
            </a:r>
          </a:p>
        </p:txBody>
      </p:sp>
      <p:sp>
        <p:nvSpPr>
          <p:cNvPr id="27" name="Text Placeholder 18"/>
          <p:cNvSpPr txBox="1">
            <a:spLocks/>
          </p:cNvSpPr>
          <p:nvPr/>
        </p:nvSpPr>
        <p:spPr>
          <a:xfrm>
            <a:off x="3320143" y="5378296"/>
            <a:ext cx="8001000" cy="1085130"/>
          </a:xfrm>
          <a:prstGeom prst="rect">
            <a:avLst/>
          </a:prstGeom>
        </p:spPr>
        <p:txBody>
          <a:bodyPr lIns="0" tIns="91440">
            <a:normAutofit/>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290513" indent="-290513"/>
            <a:r>
              <a:rPr lang="en-US" sz="2400" dirty="0">
                <a:latin typeface="+mj-lt"/>
              </a:rPr>
              <a:t>Increase upsell opportunities through having more customer touch points.</a:t>
            </a:r>
          </a:p>
          <a:p>
            <a:endParaRPr lang="en-US" sz="2400" dirty="0">
              <a:latin typeface="+mj-lt"/>
            </a:endParaRPr>
          </a:p>
        </p:txBody>
      </p:sp>
    </p:spTree>
    <p:extLst>
      <p:ext uri="{BB962C8B-B14F-4D97-AF65-F5344CB8AC3E}">
        <p14:creationId xmlns:p14="http://schemas.microsoft.com/office/powerpoint/2010/main" val="355062181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7A90-1A5E-42F6-9E58-6A1634ACD0EA}"/>
              </a:ext>
            </a:extLst>
          </p:cNvPr>
          <p:cNvSpPr>
            <a:spLocks noGrp="1"/>
          </p:cNvSpPr>
          <p:nvPr>
            <p:ph type="title"/>
          </p:nvPr>
        </p:nvSpPr>
        <p:spPr>
          <a:xfrm>
            <a:off x="442323" y="551229"/>
            <a:ext cx="11126510" cy="792162"/>
          </a:xfrm>
        </p:spPr>
        <p:txBody>
          <a:bodyPr/>
          <a:lstStyle/>
          <a:p>
            <a:r>
              <a:rPr lang="en-GB" dirty="0"/>
              <a:t>Tech Data Cloud Services Span Customer Lifecycle</a:t>
            </a:r>
          </a:p>
        </p:txBody>
      </p:sp>
      <p:sp>
        <p:nvSpPr>
          <p:cNvPr id="3" name="Freeform 5">
            <a:extLst>
              <a:ext uri="{FF2B5EF4-FFF2-40B4-BE49-F238E27FC236}">
                <a16:creationId xmlns:a16="http://schemas.microsoft.com/office/drawing/2014/main" id="{63A9097E-38AD-4E2E-AF60-99E22B4FE0AB}"/>
              </a:ext>
            </a:extLst>
          </p:cNvPr>
          <p:cNvSpPr>
            <a:spLocks/>
          </p:cNvSpPr>
          <p:nvPr/>
        </p:nvSpPr>
        <p:spPr bwMode="auto">
          <a:xfrm>
            <a:off x="4353931" y="1658556"/>
            <a:ext cx="1779096" cy="483245"/>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a:extLst/>
        </p:spPr>
        <p:txBody>
          <a:bodyPr vert="horz" wrap="square" lIns="91440" tIns="45720" rIns="91440" bIns="45720" numCol="1" anchor="b" anchorCtr="0" compatLnSpc="1">
            <a:prstTxWarp prst="textNoShape">
              <a:avLst/>
            </a:prstTxWarp>
          </a:bodyP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orbel"/>
                <a:ea typeface="+mn-ea"/>
                <a:cs typeface="Arial" charset="0"/>
              </a:rPr>
              <a:t>Assess</a:t>
            </a:r>
          </a:p>
        </p:txBody>
      </p:sp>
      <p:sp>
        <p:nvSpPr>
          <p:cNvPr id="4" name="Freeform 6">
            <a:extLst>
              <a:ext uri="{FF2B5EF4-FFF2-40B4-BE49-F238E27FC236}">
                <a16:creationId xmlns:a16="http://schemas.microsoft.com/office/drawing/2014/main" id="{10993D85-1457-4307-AC26-4534710D52E3}"/>
              </a:ext>
            </a:extLst>
          </p:cNvPr>
          <p:cNvSpPr>
            <a:spLocks/>
          </p:cNvSpPr>
          <p:nvPr/>
        </p:nvSpPr>
        <p:spPr bwMode="auto">
          <a:xfrm>
            <a:off x="6284599" y="1646974"/>
            <a:ext cx="1779096" cy="483245"/>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2"/>
          </a:solidFill>
          <a:ln>
            <a:noFill/>
          </a:ln>
          <a:extLst/>
        </p:spPr>
        <p:txBody>
          <a:bodyPr vert="horz" wrap="square" lIns="91440" tIns="45720" rIns="91440" bIns="45720" numCol="1" anchor="b" anchorCtr="0" compatLnSpc="1">
            <a:prstTxWarp prst="textNoShape">
              <a:avLst/>
            </a:prstTxWarp>
          </a:bodyP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orbel"/>
                <a:ea typeface="+mn-ea"/>
                <a:cs typeface="Arial" charset="0"/>
              </a:rPr>
              <a:t>Migrate</a:t>
            </a:r>
          </a:p>
        </p:txBody>
      </p:sp>
      <p:sp>
        <p:nvSpPr>
          <p:cNvPr id="5" name="Freeform 7">
            <a:extLst>
              <a:ext uri="{FF2B5EF4-FFF2-40B4-BE49-F238E27FC236}">
                <a16:creationId xmlns:a16="http://schemas.microsoft.com/office/drawing/2014/main" id="{DB29C41F-2446-4D15-B013-FE7ABDD656C0}"/>
              </a:ext>
            </a:extLst>
          </p:cNvPr>
          <p:cNvSpPr>
            <a:spLocks/>
          </p:cNvSpPr>
          <p:nvPr/>
        </p:nvSpPr>
        <p:spPr bwMode="auto">
          <a:xfrm>
            <a:off x="8192716" y="1658556"/>
            <a:ext cx="1881231"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b" anchorCtr="0" compatLnSpc="1">
            <a:prstTxWarp prst="textNoShape">
              <a:avLst/>
            </a:prstTxWarp>
          </a:bodyP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orbel"/>
                <a:ea typeface="+mn-ea"/>
                <a:cs typeface="Arial" charset="0"/>
              </a:rPr>
              <a:t>Optimize</a:t>
            </a:r>
          </a:p>
        </p:txBody>
      </p:sp>
      <p:sp>
        <p:nvSpPr>
          <p:cNvPr id="6" name="Freeform 7">
            <a:extLst>
              <a:ext uri="{FF2B5EF4-FFF2-40B4-BE49-F238E27FC236}">
                <a16:creationId xmlns:a16="http://schemas.microsoft.com/office/drawing/2014/main" id="{DA00581A-EA94-4534-8536-DEAA2C473D0F}"/>
              </a:ext>
            </a:extLst>
          </p:cNvPr>
          <p:cNvSpPr>
            <a:spLocks/>
          </p:cNvSpPr>
          <p:nvPr/>
        </p:nvSpPr>
        <p:spPr bwMode="auto">
          <a:xfrm>
            <a:off x="10138137" y="1659949"/>
            <a:ext cx="1902213"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1"/>
          </a:solidFill>
          <a:ln>
            <a:noFill/>
          </a:ln>
          <a:extLst/>
        </p:spPr>
        <p:txBody>
          <a:bodyPr vert="horz" wrap="square" lIns="91440" tIns="45720" rIns="91440" bIns="45720" numCol="1" anchor="b" anchorCtr="0" compatLnSpc="1">
            <a:prstTxWarp prst="textNoShape">
              <a:avLst/>
            </a:prstTxWarp>
          </a:bodyP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orbel"/>
                <a:ea typeface="+mn-ea"/>
                <a:cs typeface="Arial" charset="0"/>
              </a:rPr>
              <a:t>Manage</a:t>
            </a:r>
          </a:p>
        </p:txBody>
      </p:sp>
      <p:sp>
        <p:nvSpPr>
          <p:cNvPr id="7" name="Rectangle 6">
            <a:extLst>
              <a:ext uri="{FF2B5EF4-FFF2-40B4-BE49-F238E27FC236}">
                <a16:creationId xmlns:a16="http://schemas.microsoft.com/office/drawing/2014/main" id="{8EDAABA7-C0EE-4B97-A0F9-5155CD4F4DD0}"/>
              </a:ext>
            </a:extLst>
          </p:cNvPr>
          <p:cNvSpPr/>
          <p:nvPr/>
        </p:nvSpPr>
        <p:spPr>
          <a:xfrm>
            <a:off x="214650" y="2317702"/>
            <a:ext cx="3944719"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Rectangle 7">
            <a:extLst>
              <a:ext uri="{FF2B5EF4-FFF2-40B4-BE49-F238E27FC236}">
                <a16:creationId xmlns:a16="http://schemas.microsoft.com/office/drawing/2014/main" id="{CC6ED15B-F16D-49D8-9D3E-6029DC37D81B}"/>
              </a:ext>
            </a:extLst>
          </p:cNvPr>
          <p:cNvSpPr/>
          <p:nvPr/>
        </p:nvSpPr>
        <p:spPr>
          <a:xfrm>
            <a:off x="-13949" y="2321420"/>
            <a:ext cx="403161"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Text Placeholder 10">
            <a:extLst>
              <a:ext uri="{FF2B5EF4-FFF2-40B4-BE49-F238E27FC236}">
                <a16:creationId xmlns:a16="http://schemas.microsoft.com/office/drawing/2014/main" id="{89E10607-770B-4E83-BBD6-3EE95D10D636}"/>
              </a:ext>
            </a:extLst>
          </p:cNvPr>
          <p:cNvSpPr txBox="1">
            <a:spLocks/>
          </p:cNvSpPr>
          <p:nvPr/>
        </p:nvSpPr>
        <p:spPr>
          <a:xfrm>
            <a:off x="549232" y="2321420"/>
            <a:ext cx="3479510" cy="59436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F2A44"/>
                </a:solidFill>
                <a:effectLst/>
                <a:uLnTx/>
                <a:uFillTx/>
                <a:latin typeface="Corbel"/>
                <a:ea typeface="+mn-ea"/>
                <a:cs typeface="Arial" panose="020B0604020202020204" pitchFamily="34" charset="0"/>
              </a:rPr>
              <a:t>Instant portfolio expansion</a:t>
            </a:r>
          </a:p>
        </p:txBody>
      </p:sp>
      <p:sp>
        <p:nvSpPr>
          <p:cNvPr id="14" name="Rectangle 13">
            <a:extLst>
              <a:ext uri="{FF2B5EF4-FFF2-40B4-BE49-F238E27FC236}">
                <a16:creationId xmlns:a16="http://schemas.microsoft.com/office/drawing/2014/main" id="{24AC7DBF-FF9A-4D34-A2A4-A9368CE37B45}"/>
              </a:ext>
            </a:extLst>
          </p:cNvPr>
          <p:cNvSpPr/>
          <p:nvPr/>
        </p:nvSpPr>
        <p:spPr>
          <a:xfrm>
            <a:off x="202310" y="3109614"/>
            <a:ext cx="3944719"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5" name="Rectangle 14">
            <a:extLst>
              <a:ext uri="{FF2B5EF4-FFF2-40B4-BE49-F238E27FC236}">
                <a16:creationId xmlns:a16="http://schemas.microsoft.com/office/drawing/2014/main" id="{A0F25704-8217-492F-AA14-81D0005BC460}"/>
              </a:ext>
            </a:extLst>
          </p:cNvPr>
          <p:cNvSpPr/>
          <p:nvPr/>
        </p:nvSpPr>
        <p:spPr>
          <a:xfrm>
            <a:off x="-26289" y="3109614"/>
            <a:ext cx="403161"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6" name="Text Placeholder 10">
            <a:extLst>
              <a:ext uri="{FF2B5EF4-FFF2-40B4-BE49-F238E27FC236}">
                <a16:creationId xmlns:a16="http://schemas.microsoft.com/office/drawing/2014/main" id="{FE0C50FC-BF84-4712-93AF-664C3818B921}"/>
              </a:ext>
            </a:extLst>
          </p:cNvPr>
          <p:cNvSpPr txBox="1">
            <a:spLocks/>
          </p:cNvSpPr>
          <p:nvPr/>
        </p:nvSpPr>
        <p:spPr>
          <a:xfrm>
            <a:off x="536892" y="3109614"/>
            <a:ext cx="3479510" cy="59436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F2A44"/>
                </a:solidFill>
                <a:effectLst/>
                <a:uLnTx/>
                <a:uFillTx/>
                <a:latin typeface="Corbel"/>
                <a:ea typeface="+mn-ea"/>
                <a:cs typeface="Arial" panose="020B0604020202020204" pitchFamily="34" charset="0"/>
              </a:rPr>
              <a:t>Access to expertise and tools</a:t>
            </a:r>
          </a:p>
        </p:txBody>
      </p:sp>
      <p:sp>
        <p:nvSpPr>
          <p:cNvPr id="17" name="Rectangle 16">
            <a:extLst>
              <a:ext uri="{FF2B5EF4-FFF2-40B4-BE49-F238E27FC236}">
                <a16:creationId xmlns:a16="http://schemas.microsoft.com/office/drawing/2014/main" id="{876190A3-5665-4A60-918C-DF77B5DD6B05}"/>
              </a:ext>
            </a:extLst>
          </p:cNvPr>
          <p:cNvSpPr/>
          <p:nvPr/>
        </p:nvSpPr>
        <p:spPr>
          <a:xfrm>
            <a:off x="214650" y="3897808"/>
            <a:ext cx="3944719"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Rectangle 17">
            <a:extLst>
              <a:ext uri="{FF2B5EF4-FFF2-40B4-BE49-F238E27FC236}">
                <a16:creationId xmlns:a16="http://schemas.microsoft.com/office/drawing/2014/main" id="{027CBD0E-5F11-4FFA-A9D2-646432B4F590}"/>
              </a:ext>
            </a:extLst>
          </p:cNvPr>
          <p:cNvSpPr/>
          <p:nvPr/>
        </p:nvSpPr>
        <p:spPr>
          <a:xfrm>
            <a:off x="-13949" y="3897808"/>
            <a:ext cx="403161"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9" name="Text Placeholder 10">
            <a:extLst>
              <a:ext uri="{FF2B5EF4-FFF2-40B4-BE49-F238E27FC236}">
                <a16:creationId xmlns:a16="http://schemas.microsoft.com/office/drawing/2014/main" id="{C64CB1A9-ED98-4176-8734-7A68034A41ED}"/>
              </a:ext>
            </a:extLst>
          </p:cNvPr>
          <p:cNvSpPr txBox="1">
            <a:spLocks/>
          </p:cNvSpPr>
          <p:nvPr/>
        </p:nvSpPr>
        <p:spPr>
          <a:xfrm>
            <a:off x="549232" y="3897808"/>
            <a:ext cx="3479510" cy="59436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F2A44"/>
                </a:solidFill>
                <a:effectLst/>
                <a:uLnTx/>
                <a:uFillTx/>
                <a:latin typeface="Corbel"/>
                <a:ea typeface="+mn-ea"/>
                <a:cs typeface="Arial" panose="020B0604020202020204" pitchFamily="34" charset="0"/>
              </a:rPr>
              <a:t>White label option for partners</a:t>
            </a:r>
          </a:p>
        </p:txBody>
      </p:sp>
      <p:sp>
        <p:nvSpPr>
          <p:cNvPr id="20" name="Rectangle 19">
            <a:extLst>
              <a:ext uri="{FF2B5EF4-FFF2-40B4-BE49-F238E27FC236}">
                <a16:creationId xmlns:a16="http://schemas.microsoft.com/office/drawing/2014/main" id="{2271D954-2157-459B-9262-C9C0B84B5C38}"/>
              </a:ext>
            </a:extLst>
          </p:cNvPr>
          <p:cNvSpPr/>
          <p:nvPr/>
        </p:nvSpPr>
        <p:spPr>
          <a:xfrm>
            <a:off x="223181" y="4686002"/>
            <a:ext cx="3944719"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1" name="Rectangle 20">
            <a:extLst>
              <a:ext uri="{FF2B5EF4-FFF2-40B4-BE49-F238E27FC236}">
                <a16:creationId xmlns:a16="http://schemas.microsoft.com/office/drawing/2014/main" id="{4DF611E7-ED23-4050-80C9-0EB5B4935EE1}"/>
              </a:ext>
            </a:extLst>
          </p:cNvPr>
          <p:cNvSpPr/>
          <p:nvPr/>
        </p:nvSpPr>
        <p:spPr>
          <a:xfrm>
            <a:off x="-5418" y="4686002"/>
            <a:ext cx="403161"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2" name="Text Placeholder 10">
            <a:extLst>
              <a:ext uri="{FF2B5EF4-FFF2-40B4-BE49-F238E27FC236}">
                <a16:creationId xmlns:a16="http://schemas.microsoft.com/office/drawing/2014/main" id="{752B3FE6-145E-40C2-99D0-4920A2D58B6A}"/>
              </a:ext>
            </a:extLst>
          </p:cNvPr>
          <p:cNvSpPr txBox="1">
            <a:spLocks/>
          </p:cNvSpPr>
          <p:nvPr/>
        </p:nvSpPr>
        <p:spPr>
          <a:xfrm>
            <a:off x="528622" y="4686002"/>
            <a:ext cx="3610137" cy="59436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1F2A44"/>
                </a:solidFill>
                <a:effectLst/>
                <a:uLnTx/>
                <a:uFillTx/>
                <a:latin typeface="Corbel"/>
                <a:ea typeface="+mn-ea"/>
                <a:cs typeface="Arial" panose="020B0604020202020204" pitchFamily="34" charset="0"/>
              </a:rPr>
              <a:t>Enhance “trusted advisor” status with customers</a:t>
            </a:r>
          </a:p>
        </p:txBody>
      </p:sp>
      <p:sp>
        <p:nvSpPr>
          <p:cNvPr id="23" name="Rectangle 22">
            <a:extLst>
              <a:ext uri="{FF2B5EF4-FFF2-40B4-BE49-F238E27FC236}">
                <a16:creationId xmlns:a16="http://schemas.microsoft.com/office/drawing/2014/main" id="{4CE6A5FE-F4B8-46F0-93CD-E35271862CDE}"/>
              </a:ext>
            </a:extLst>
          </p:cNvPr>
          <p:cNvSpPr/>
          <p:nvPr/>
        </p:nvSpPr>
        <p:spPr>
          <a:xfrm>
            <a:off x="223181" y="5473570"/>
            <a:ext cx="3944719" cy="594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4" name="Rectangle 23">
            <a:extLst>
              <a:ext uri="{FF2B5EF4-FFF2-40B4-BE49-F238E27FC236}">
                <a16:creationId xmlns:a16="http://schemas.microsoft.com/office/drawing/2014/main" id="{6DD55FB1-6D81-4F9A-A73D-7BA9A58CA0EE}"/>
              </a:ext>
            </a:extLst>
          </p:cNvPr>
          <p:cNvSpPr/>
          <p:nvPr/>
        </p:nvSpPr>
        <p:spPr>
          <a:xfrm>
            <a:off x="-5418" y="5473570"/>
            <a:ext cx="403161" cy="59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25" name="Text Placeholder 10">
            <a:extLst>
              <a:ext uri="{FF2B5EF4-FFF2-40B4-BE49-F238E27FC236}">
                <a16:creationId xmlns:a16="http://schemas.microsoft.com/office/drawing/2014/main" id="{5A78868F-89E6-49EB-A599-FF477E1851B9}"/>
              </a:ext>
            </a:extLst>
          </p:cNvPr>
          <p:cNvSpPr txBox="1">
            <a:spLocks/>
          </p:cNvSpPr>
          <p:nvPr/>
        </p:nvSpPr>
        <p:spPr>
          <a:xfrm>
            <a:off x="557763" y="5473570"/>
            <a:ext cx="3479510" cy="59436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0" marR="0" lvl="0" indent="0" algn="l" defTabSz="1217978"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F2A44"/>
                </a:solidFill>
                <a:effectLst/>
                <a:uLnTx/>
                <a:uFillTx/>
                <a:latin typeface="Corbel"/>
                <a:ea typeface="+mn-ea"/>
                <a:cs typeface="Arial" panose="020B0604020202020204" pitchFamily="34" charset="0"/>
              </a:rPr>
              <a:t>Grow margins </a:t>
            </a:r>
          </a:p>
        </p:txBody>
      </p:sp>
      <p:grpSp>
        <p:nvGrpSpPr>
          <p:cNvPr id="65" name="Group 64"/>
          <p:cNvGrpSpPr/>
          <p:nvPr/>
        </p:nvGrpSpPr>
        <p:grpSpPr>
          <a:xfrm>
            <a:off x="4375709" y="2321421"/>
            <a:ext cx="1757629" cy="3735086"/>
            <a:chOff x="4274454" y="2321421"/>
            <a:chExt cx="1801737" cy="2701106"/>
          </a:xfrm>
        </p:grpSpPr>
        <p:sp>
          <p:nvSpPr>
            <p:cNvPr id="41" name="Rectangle 40">
              <a:extLst>
                <a:ext uri="{FF2B5EF4-FFF2-40B4-BE49-F238E27FC236}">
                  <a16:creationId xmlns:a16="http://schemas.microsoft.com/office/drawing/2014/main" id="{25A3FD52-430C-4B55-A8B3-0904090E51FD}"/>
                </a:ext>
              </a:extLst>
            </p:cNvPr>
            <p:cNvSpPr/>
            <p:nvPr/>
          </p:nvSpPr>
          <p:spPr>
            <a:xfrm>
              <a:off x="429709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Cloud Planning and Strategy  Workshops</a:t>
              </a:r>
            </a:p>
          </p:txBody>
        </p:sp>
        <p:sp>
          <p:nvSpPr>
            <p:cNvPr id="45" name="Rectangle 44">
              <a:extLst>
                <a:ext uri="{FF2B5EF4-FFF2-40B4-BE49-F238E27FC236}">
                  <a16:creationId xmlns:a16="http://schemas.microsoft.com/office/drawing/2014/main" id="{88B5B295-F81A-41AF-B148-0C0A3AF1A614}"/>
                </a:ext>
              </a:extLst>
            </p:cNvPr>
            <p:cNvSpPr/>
            <p:nvPr/>
          </p:nvSpPr>
          <p:spPr>
            <a:xfrm>
              <a:off x="429709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Workload Placement &amp; AWS, Azure Assessments </a:t>
              </a:r>
            </a:p>
          </p:txBody>
        </p:sp>
        <p:sp>
          <p:nvSpPr>
            <p:cNvPr id="49" name="Rectangle 48">
              <a:extLst>
                <a:ext uri="{FF2B5EF4-FFF2-40B4-BE49-F238E27FC236}">
                  <a16:creationId xmlns:a16="http://schemas.microsoft.com/office/drawing/2014/main" id="{6D1023D5-7B74-4305-A05A-0B5F42BF1A5F}"/>
                </a:ext>
              </a:extLst>
            </p:cNvPr>
            <p:cNvSpPr/>
            <p:nvPr/>
          </p:nvSpPr>
          <p:spPr>
            <a:xfrm>
              <a:off x="429709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53" name="Rectangle 52">
              <a:extLst>
                <a:ext uri="{FF2B5EF4-FFF2-40B4-BE49-F238E27FC236}">
                  <a16:creationId xmlns:a16="http://schemas.microsoft.com/office/drawing/2014/main" id="{B6202BD1-AE33-48E3-A14C-CDFC60E8D8CF}"/>
                </a:ext>
              </a:extLst>
            </p:cNvPr>
            <p:cNvSpPr/>
            <p:nvPr/>
          </p:nvSpPr>
          <p:spPr>
            <a:xfrm>
              <a:off x="429709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VMware optimization and upgrade assessments</a:t>
              </a:r>
            </a:p>
          </p:txBody>
        </p:sp>
        <p:sp>
          <p:nvSpPr>
            <p:cNvPr id="12" name="Rectangle 11"/>
            <p:cNvSpPr/>
            <p:nvPr/>
          </p:nvSpPr>
          <p:spPr>
            <a:xfrm>
              <a:off x="4274454" y="3699614"/>
              <a:ext cx="1779095" cy="73866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Next generation data center transformation</a:t>
              </a:r>
            </a:p>
          </p:txBody>
        </p:sp>
      </p:grpSp>
      <p:grpSp>
        <p:nvGrpSpPr>
          <p:cNvPr id="68" name="Group 67"/>
          <p:cNvGrpSpPr/>
          <p:nvPr/>
        </p:nvGrpSpPr>
        <p:grpSpPr>
          <a:xfrm>
            <a:off x="8175877" y="2321421"/>
            <a:ext cx="1944469" cy="3735085"/>
            <a:chOff x="8012046" y="2321421"/>
            <a:chExt cx="1837136" cy="2701106"/>
          </a:xfrm>
        </p:grpSpPr>
        <p:sp>
          <p:nvSpPr>
            <p:cNvPr id="43" name="Rectangle 42">
              <a:extLst>
                <a:ext uri="{FF2B5EF4-FFF2-40B4-BE49-F238E27FC236}">
                  <a16:creationId xmlns:a16="http://schemas.microsoft.com/office/drawing/2014/main" id="{00E3CB3B-B6CB-4D9C-B7AA-FFF3FA571ED6}"/>
                </a:ext>
              </a:extLst>
            </p:cNvPr>
            <p:cNvSpPr/>
            <p:nvPr/>
          </p:nvSpPr>
          <p:spPr>
            <a:xfrm>
              <a:off x="802327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1F2A44"/>
                  </a:solidFill>
                  <a:effectLst/>
                  <a:uLnTx/>
                  <a:uFillTx/>
                  <a:latin typeface="Corbel"/>
                  <a:ea typeface="+mn-ea"/>
                  <a:cs typeface="+mn-cs"/>
                </a:rPr>
                <a:t>Cloud Design, Backups, Monitoring, Disaster Recovery</a:t>
              </a: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47" name="Rectangle 46">
              <a:extLst>
                <a:ext uri="{FF2B5EF4-FFF2-40B4-BE49-F238E27FC236}">
                  <a16:creationId xmlns:a16="http://schemas.microsoft.com/office/drawing/2014/main" id="{6A7D52EC-DBCF-4F0C-B187-29A6EA2E4477}"/>
                </a:ext>
              </a:extLst>
            </p:cNvPr>
            <p:cNvSpPr/>
            <p:nvPr/>
          </p:nvSpPr>
          <p:spPr>
            <a:xfrm>
              <a:off x="802327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51" name="Rectangle 50">
              <a:extLst>
                <a:ext uri="{FF2B5EF4-FFF2-40B4-BE49-F238E27FC236}">
                  <a16:creationId xmlns:a16="http://schemas.microsoft.com/office/drawing/2014/main" id="{3EC13320-8B61-4BA6-AB2D-F984CBF01836}"/>
                </a:ext>
              </a:extLst>
            </p:cNvPr>
            <p:cNvSpPr/>
            <p:nvPr/>
          </p:nvSpPr>
          <p:spPr>
            <a:xfrm>
              <a:off x="802327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55" name="Rectangle 54">
              <a:extLst>
                <a:ext uri="{FF2B5EF4-FFF2-40B4-BE49-F238E27FC236}">
                  <a16:creationId xmlns:a16="http://schemas.microsoft.com/office/drawing/2014/main" id="{6003CC4C-63B5-47F5-BC0B-FA7F0DF52A12}"/>
                </a:ext>
              </a:extLst>
            </p:cNvPr>
            <p:cNvSpPr/>
            <p:nvPr/>
          </p:nvSpPr>
          <p:spPr>
            <a:xfrm>
              <a:off x="802327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1F2A44"/>
                  </a:solidFill>
                  <a:effectLst/>
                  <a:uLnTx/>
                  <a:uFillTx/>
                  <a:latin typeface="Corbel"/>
                  <a:ea typeface="+mn-ea"/>
                  <a:cs typeface="+mn-cs"/>
                </a:rPr>
                <a:t>VMware Implementations</a:t>
              </a:r>
            </a:p>
          </p:txBody>
        </p:sp>
        <p:sp>
          <p:nvSpPr>
            <p:cNvPr id="61" name="Rectangle 60"/>
            <p:cNvSpPr/>
            <p:nvPr/>
          </p:nvSpPr>
          <p:spPr>
            <a:xfrm>
              <a:off x="8012046" y="3029392"/>
              <a:ext cx="1837136" cy="67022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Automation services to deploy private/hybrid cloud infrastructure</a:t>
              </a:r>
            </a:p>
          </p:txBody>
        </p:sp>
        <p:sp>
          <p:nvSpPr>
            <p:cNvPr id="62" name="Rectangle 61"/>
            <p:cNvSpPr/>
            <p:nvPr/>
          </p:nvSpPr>
          <p:spPr>
            <a:xfrm>
              <a:off x="8012046" y="3659398"/>
              <a:ext cx="1790325"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Integration services to/from ITSM, ITOM, and Automation platforms</a:t>
              </a:r>
            </a:p>
          </p:txBody>
        </p:sp>
      </p:grpSp>
      <p:grpSp>
        <p:nvGrpSpPr>
          <p:cNvPr id="69" name="Group 68"/>
          <p:cNvGrpSpPr/>
          <p:nvPr/>
        </p:nvGrpSpPr>
        <p:grpSpPr>
          <a:xfrm>
            <a:off x="10070801" y="2321422"/>
            <a:ext cx="1971496" cy="3724224"/>
            <a:chOff x="9805756" y="2320028"/>
            <a:chExt cx="1842126" cy="2632782"/>
          </a:xfrm>
        </p:grpSpPr>
        <p:sp>
          <p:nvSpPr>
            <p:cNvPr id="44" name="Rectangle 43">
              <a:extLst>
                <a:ext uri="{FF2B5EF4-FFF2-40B4-BE49-F238E27FC236}">
                  <a16:creationId xmlns:a16="http://schemas.microsoft.com/office/drawing/2014/main" id="{737E0C10-A6CC-4E8D-A33F-268EA836E3C3}"/>
                </a:ext>
              </a:extLst>
            </p:cNvPr>
            <p:cNvSpPr/>
            <p:nvPr/>
          </p:nvSpPr>
          <p:spPr>
            <a:xfrm>
              <a:off x="9867079" y="2320028"/>
              <a:ext cx="1779096" cy="630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GB" sz="1400" b="0" i="0" u="none" strike="noStrike" kern="0" cap="none" spc="0" normalizeH="0" baseline="0" noProof="0" dirty="0">
                  <a:ln>
                    <a:noFill/>
                  </a:ln>
                  <a:solidFill>
                    <a:srgbClr val="1F2A44"/>
                  </a:solidFill>
                  <a:effectLst/>
                  <a:uLnTx/>
                  <a:uFillTx/>
                  <a:latin typeface="Corbel"/>
                  <a:ea typeface="+mn-ea"/>
                  <a:cs typeface="+mn-cs"/>
                </a:rPr>
                <a:t>Flexible support models</a:t>
              </a:r>
            </a:p>
          </p:txBody>
        </p:sp>
        <p:sp>
          <p:nvSpPr>
            <p:cNvPr id="48" name="Rectangle 47">
              <a:extLst>
                <a:ext uri="{FF2B5EF4-FFF2-40B4-BE49-F238E27FC236}">
                  <a16:creationId xmlns:a16="http://schemas.microsoft.com/office/drawing/2014/main" id="{CCBD6976-BCB8-465C-B271-2B400776B56E}"/>
                </a:ext>
              </a:extLst>
            </p:cNvPr>
            <p:cNvSpPr/>
            <p:nvPr/>
          </p:nvSpPr>
          <p:spPr>
            <a:xfrm>
              <a:off x="9868786" y="2977500"/>
              <a:ext cx="1779096" cy="650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52" name="Rectangle 51">
              <a:extLst>
                <a:ext uri="{FF2B5EF4-FFF2-40B4-BE49-F238E27FC236}">
                  <a16:creationId xmlns:a16="http://schemas.microsoft.com/office/drawing/2014/main" id="{C6ADCF5B-3D23-42D5-9748-73985991A10A}"/>
                </a:ext>
              </a:extLst>
            </p:cNvPr>
            <p:cNvSpPr/>
            <p:nvPr/>
          </p:nvSpPr>
          <p:spPr>
            <a:xfrm>
              <a:off x="9852052" y="3658502"/>
              <a:ext cx="1779096" cy="639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340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53565A"/>
                  </a:solidFill>
                  <a:effectLst/>
                  <a:uLnTx/>
                  <a:uFillTx/>
                  <a:latin typeface="Corbel"/>
                  <a:ea typeface="PMingLiU" panose="02020500000000000000" pitchFamily="18" charset="-120"/>
                  <a:cs typeface="Times New Roman" panose="02020603050405020304" pitchFamily="18" charset="0"/>
                </a:rPr>
                <a:t>Manage assets deployed across public and private cloud environments</a:t>
              </a:r>
              <a:endParaRPr kumimoji="0" lang="en-GB" sz="1400" b="0" i="0" u="none" strike="noStrike" kern="0" cap="none" spc="0" normalizeH="0" baseline="0" noProof="0" dirty="0">
                <a:ln>
                  <a:noFill/>
                </a:ln>
                <a:solidFill>
                  <a:srgbClr val="1F2A44"/>
                </a:solidFill>
                <a:effectLst/>
                <a:uLnTx/>
                <a:uFillTx/>
                <a:latin typeface="Corbel"/>
                <a:ea typeface="+mn-ea"/>
                <a:cs typeface="+mn-cs"/>
              </a:endParaRPr>
            </a:p>
          </p:txBody>
        </p:sp>
        <p:sp>
          <p:nvSpPr>
            <p:cNvPr id="56" name="Rectangle 55">
              <a:extLst>
                <a:ext uri="{FF2B5EF4-FFF2-40B4-BE49-F238E27FC236}">
                  <a16:creationId xmlns:a16="http://schemas.microsoft.com/office/drawing/2014/main" id="{DE52275F-2B78-4182-84E6-128DD1E80225}"/>
                </a:ext>
              </a:extLst>
            </p:cNvPr>
            <p:cNvSpPr/>
            <p:nvPr/>
          </p:nvSpPr>
          <p:spPr>
            <a:xfrm>
              <a:off x="9852052" y="4326631"/>
              <a:ext cx="1775546" cy="6261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914400" rtl="0" eaLnBrk="1" fontAlgn="auto" latinLnBrk="0" hangingPunct="1">
                <a:lnSpc>
                  <a:spcPct val="107000"/>
                </a:lnSpc>
                <a:spcBef>
                  <a:spcPts val="0"/>
                </a:spcBef>
                <a:spcAft>
                  <a:spcPts val="0"/>
                </a:spcAft>
                <a:buClr>
                  <a:srgbClr val="FFC000"/>
                </a:buClr>
                <a:buSzTx/>
                <a:buFontTx/>
                <a:buNone/>
                <a:tabLst/>
                <a:defRPr/>
              </a:pPr>
              <a:r>
                <a:rPr kumimoji="0" lang="en-US" sz="1400" b="0" i="0" u="none" strike="noStrike" kern="1200" cap="none" spc="0" normalizeH="0" baseline="0" noProof="0" dirty="0">
                  <a:ln>
                    <a:noFill/>
                  </a:ln>
                  <a:solidFill>
                    <a:srgbClr val="53565A"/>
                  </a:solidFill>
                  <a:effectLst/>
                  <a:uLnTx/>
                  <a:uFillTx/>
                  <a:latin typeface="Corbel"/>
                  <a:ea typeface="PMingLiU" panose="02020500000000000000" pitchFamily="18" charset="-120"/>
                  <a:cs typeface="Times New Roman" panose="02020603050405020304" pitchFamily="18" charset="0"/>
                </a:rPr>
                <a:t>End-to-end across apps, middleware and databases</a:t>
              </a:r>
            </a:p>
          </p:txBody>
        </p:sp>
        <p:sp>
          <p:nvSpPr>
            <p:cNvPr id="63" name="Rectangle 62"/>
            <p:cNvSpPr/>
            <p:nvPr/>
          </p:nvSpPr>
          <p:spPr>
            <a:xfrm>
              <a:off x="9805756" y="2990820"/>
              <a:ext cx="1766161" cy="67449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Single service portal includes Service Desk, Support and Maintenance </a:t>
              </a:r>
            </a:p>
          </p:txBody>
        </p:sp>
      </p:grpSp>
      <p:grpSp>
        <p:nvGrpSpPr>
          <p:cNvPr id="28" name="Group 27"/>
          <p:cNvGrpSpPr/>
          <p:nvPr/>
        </p:nvGrpSpPr>
        <p:grpSpPr>
          <a:xfrm>
            <a:off x="6257376" y="2327573"/>
            <a:ext cx="1893726" cy="3728934"/>
            <a:chOff x="6136105" y="2320556"/>
            <a:chExt cx="1800104" cy="2705478"/>
          </a:xfrm>
        </p:grpSpPr>
        <p:grpSp>
          <p:nvGrpSpPr>
            <p:cNvPr id="27" name="Group 26"/>
            <p:cNvGrpSpPr/>
            <p:nvPr/>
          </p:nvGrpSpPr>
          <p:grpSpPr>
            <a:xfrm>
              <a:off x="6142606" y="2320556"/>
              <a:ext cx="1793603" cy="2705478"/>
              <a:chOff x="6142606" y="2320556"/>
              <a:chExt cx="1793603" cy="2705478"/>
            </a:xfrm>
          </p:grpSpPr>
          <p:sp>
            <p:nvSpPr>
              <p:cNvPr id="42" name="Rectangle 41">
                <a:extLst>
                  <a:ext uri="{FF2B5EF4-FFF2-40B4-BE49-F238E27FC236}">
                    <a16:creationId xmlns:a16="http://schemas.microsoft.com/office/drawing/2014/main" id="{728C835E-CAB4-4A4B-B798-504CC8F8BB99}"/>
                  </a:ext>
                </a:extLst>
              </p:cNvPr>
              <p:cNvSpPr/>
              <p:nvPr/>
            </p:nvSpPr>
            <p:spPr>
              <a:xfrm>
                <a:off x="6142606" y="232055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srgbClr val="FF0000"/>
                  </a:solidFill>
                  <a:effectLst/>
                  <a:uLnTx/>
                  <a:uFillTx/>
                  <a:latin typeface="Corbel"/>
                  <a:ea typeface="+mn-ea"/>
                  <a:cs typeface="Arial" panose="020B0604020202020204" pitchFamily="34" charset="0"/>
                </a:endParaRPr>
              </a:p>
            </p:txBody>
          </p:sp>
          <p:sp>
            <p:nvSpPr>
              <p:cNvPr id="46" name="Rectangle 45">
                <a:extLst>
                  <a:ext uri="{FF2B5EF4-FFF2-40B4-BE49-F238E27FC236}">
                    <a16:creationId xmlns:a16="http://schemas.microsoft.com/office/drawing/2014/main" id="{73F43328-C4A4-4822-9BE8-6C27D134A8FA}"/>
                  </a:ext>
                </a:extLst>
              </p:cNvPr>
              <p:cNvSpPr/>
              <p:nvPr/>
            </p:nvSpPr>
            <p:spPr>
              <a:xfrm>
                <a:off x="6153153" y="2990866"/>
                <a:ext cx="1772078"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App migrations to, from and within public, private, hybrid cloud</a:t>
                </a:r>
                <a:endPar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50" name="Rectangle 49">
                <a:extLst>
                  <a:ext uri="{FF2B5EF4-FFF2-40B4-BE49-F238E27FC236}">
                    <a16:creationId xmlns:a16="http://schemas.microsoft.com/office/drawing/2014/main" id="{EDD066B4-4DCD-448F-B59B-81E26FC786A4}"/>
                  </a:ext>
                </a:extLst>
              </p:cNvPr>
              <p:cNvSpPr/>
              <p:nvPr/>
            </p:nvSpPr>
            <p:spPr>
              <a:xfrm>
                <a:off x="6142606" y="369063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Old Database to New Database Migration</a:t>
                </a:r>
                <a:endPar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sp>
            <p:nvSpPr>
              <p:cNvPr id="54" name="Rectangle 53">
                <a:extLst>
                  <a:ext uri="{FF2B5EF4-FFF2-40B4-BE49-F238E27FC236}">
                    <a16:creationId xmlns:a16="http://schemas.microsoft.com/office/drawing/2014/main" id="{50B04FA9-FCCB-4C47-8709-EE28F0042558}"/>
                  </a:ext>
                </a:extLst>
              </p:cNvPr>
              <p:cNvSpPr/>
              <p:nvPr/>
            </p:nvSpPr>
            <p:spPr>
              <a:xfrm>
                <a:off x="6157113" y="4378753"/>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marL="0" marR="0" lvl="0" indent="0" algn="ctr" defTabSz="342639" rtl="0" eaLnBrk="1" fontAlgn="base" latinLnBrk="0" hangingPunct="1">
                  <a:lnSpc>
                    <a:spcPct val="100000"/>
                  </a:lnSpc>
                  <a:spcBef>
                    <a:spcPct val="0"/>
                  </a:spcBef>
                  <a:spcAft>
                    <a:spcPct val="0"/>
                  </a:spcAft>
                  <a:buClrTx/>
                  <a:buSzTx/>
                  <a:buFontTx/>
                  <a:buNone/>
                  <a:tabLst/>
                  <a:defRPr/>
                </a:pPr>
                <a: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On-</a:t>
                </a:r>
                <a:r>
                  <a:rPr kumimoji="0" lang="fr-FR" sz="1400" b="0" i="0" u="none" strike="noStrike" kern="0" cap="none" spc="0" normalizeH="0" baseline="0" noProof="0" dirty="0" err="1">
                    <a:ln>
                      <a:noFill/>
                    </a:ln>
                    <a:solidFill>
                      <a:srgbClr val="1F2A44"/>
                    </a:solidFill>
                    <a:effectLst/>
                    <a:uLnTx/>
                    <a:uFillTx/>
                    <a:latin typeface="Corbel"/>
                    <a:ea typeface="+mn-ea"/>
                    <a:cs typeface="Arial" panose="020B0604020202020204" pitchFamily="34" charset="0"/>
                  </a:rPr>
                  <a:t>prem</a:t>
                </a:r>
                <a: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-to-Cloud,</a:t>
                </a:r>
                <a:b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br>
                <a: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Cloud-to-Cloud,</a:t>
                </a:r>
                <a:b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br>
                <a:r>
                  <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rPr>
                  <a:t>Azure-to-Azure</a:t>
                </a:r>
              </a:p>
              <a:p>
                <a:pPr marL="0" marR="0" lvl="0" indent="0" algn="ctr" defTabSz="342639" rtl="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dirty="0">
                  <a:ln>
                    <a:noFill/>
                  </a:ln>
                  <a:solidFill>
                    <a:srgbClr val="1F2A44"/>
                  </a:solidFill>
                  <a:effectLst/>
                  <a:uLnTx/>
                  <a:uFillTx/>
                  <a:latin typeface="Corbel"/>
                  <a:ea typeface="+mn-ea"/>
                  <a:cs typeface="Arial" panose="020B0604020202020204" pitchFamily="34" charset="0"/>
                </a:endParaRPr>
              </a:p>
            </p:txBody>
          </p:sp>
        </p:grpSp>
        <p:sp>
          <p:nvSpPr>
            <p:cNvPr id="11" name="Rectangle 10"/>
            <p:cNvSpPr/>
            <p:nvPr/>
          </p:nvSpPr>
          <p:spPr>
            <a:xfrm>
              <a:off x="6136105" y="2430755"/>
              <a:ext cx="1691953" cy="37961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F2A44"/>
                  </a:solidFill>
                  <a:effectLst/>
                  <a:uLnTx/>
                  <a:uFillTx/>
                  <a:latin typeface="Corbel"/>
                  <a:ea typeface="+mn-ea"/>
                  <a:cs typeface="Arial" charset="0"/>
                </a:rPr>
                <a:t>Greenfield projects, Virtual Desktops</a:t>
              </a:r>
            </a:p>
          </p:txBody>
        </p:sp>
      </p:grpSp>
    </p:spTree>
    <p:extLst>
      <p:ext uri="{BB962C8B-B14F-4D97-AF65-F5344CB8AC3E}">
        <p14:creationId xmlns:p14="http://schemas.microsoft.com/office/powerpoint/2010/main" val="3048515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50" presetClass="entr" presetSubtype="0"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par>
                                <p:cTn id="22" presetID="2" presetClass="entr" presetSubtype="8"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50" presetClass="entr" presetSubtype="0" decel="100000" fill="hold" grpId="0" nodeType="withEffect">
                                  <p:stCondLst>
                                    <p:cond delay="1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3"/>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par>
                                <p:cTn id="34" presetID="2" presetClass="entr" presetSubtype="8" fill="hold" grpId="0" nodeType="withEffect">
                                  <p:stCondLst>
                                    <p:cond delay="10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150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par>
                                <p:cTn id="41" presetID="50" presetClass="entr" presetSubtype="0" decel="10000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3"/>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par>
                                <p:cTn id="46" presetID="2" presetClass="entr" presetSubtype="8"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200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fade">
                                      <p:cBhvr>
                                        <p:cTn id="52" dur="500"/>
                                        <p:tgtEl>
                                          <p:spTgt spid="22">
                                            <p:txEl>
                                              <p:pRg st="0" end="0"/>
                                            </p:txEl>
                                          </p:spTgt>
                                        </p:tgtEl>
                                      </p:cBhvr>
                                    </p:animEffect>
                                  </p:childTnLst>
                                </p:cTn>
                              </p:par>
                              <p:par>
                                <p:cTn id="53" presetID="50" presetClass="entr" presetSubtype="0" decel="100000" fill="hold" grpId="0" nodeType="withEffect">
                                  <p:stCondLst>
                                    <p:cond delay="20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strVal val="#ppt_w+.3"/>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Effect transition="in" filter="fade">
                                      <p:cBhvr>
                                        <p:cTn id="57" dur="1000"/>
                                        <p:tgtEl>
                                          <p:spTgt spid="24"/>
                                        </p:tgtEl>
                                      </p:cBhvr>
                                    </p:animEffect>
                                  </p:childTnLst>
                                </p:cTn>
                              </p:par>
                              <p:par>
                                <p:cTn id="58" presetID="2" presetClass="entr" presetSubtype="8" fill="hold" grpId="0" nodeType="withEffect">
                                  <p:stCondLst>
                                    <p:cond delay="20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750" fill="hold"/>
                                        <p:tgtEl>
                                          <p:spTgt spid="23"/>
                                        </p:tgtEl>
                                        <p:attrNameLst>
                                          <p:attrName>ppt_x</p:attrName>
                                        </p:attrNameLst>
                                      </p:cBhvr>
                                      <p:tavLst>
                                        <p:tav tm="0">
                                          <p:val>
                                            <p:strVal val="0-#ppt_w/2"/>
                                          </p:val>
                                        </p:tav>
                                        <p:tav tm="100000">
                                          <p:val>
                                            <p:strVal val="#ppt_x"/>
                                          </p:val>
                                        </p:tav>
                                      </p:tavLst>
                                    </p:anim>
                                    <p:anim calcmode="lin" valueType="num">
                                      <p:cBhvr additive="base">
                                        <p:cTn id="61" dur="750" fill="hold"/>
                                        <p:tgtEl>
                                          <p:spTgt spid="23"/>
                                        </p:tgtEl>
                                        <p:attrNameLst>
                                          <p:attrName>ppt_y</p:attrName>
                                        </p:attrNameLst>
                                      </p:cBhvr>
                                      <p:tavLst>
                                        <p:tav tm="0">
                                          <p:val>
                                            <p:strVal val="#ppt_y"/>
                                          </p:val>
                                        </p:tav>
                                        <p:tav tm="100000">
                                          <p:val>
                                            <p:strVal val="#ppt_y"/>
                                          </p:val>
                                        </p:tav>
                                      </p:tavLst>
                                    </p:anim>
                                  </p:childTnLst>
                                </p:cTn>
                              </p:par>
                              <p:par>
                                <p:cTn id="62" presetID="10" presetClass="entr" presetSubtype="0" fill="hold" grpId="0" nodeType="withEffect">
                                  <p:stCondLst>
                                    <p:cond delay="250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fade">
                                      <p:cBhvr>
                                        <p:cTn id="64" dur="500"/>
                                        <p:tgtEl>
                                          <p:spTgt spid="25">
                                            <p:txEl>
                                              <p:pRg st="0" end="0"/>
                                            </p:txEl>
                                          </p:spTgt>
                                        </p:tgtEl>
                                      </p:cBhvr>
                                    </p:animEffect>
                                  </p:childTnLst>
                                </p:cTn>
                              </p:par>
                              <p:par>
                                <p:cTn id="65" presetID="55" presetClass="entr" presetSubtype="0" fill="hold" grpId="0" nodeType="withEffect">
                                  <p:stCondLst>
                                    <p:cond delay="325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strVal val="#ppt_w*0.70"/>
                                          </p:val>
                                        </p:tav>
                                        <p:tav tm="100000">
                                          <p:val>
                                            <p:strVal val="#ppt_w"/>
                                          </p:val>
                                        </p:tav>
                                      </p:tavLst>
                                    </p:anim>
                                    <p:anim calcmode="lin" valueType="num">
                                      <p:cBhvr>
                                        <p:cTn id="68" dur="1000" fill="hold"/>
                                        <p:tgtEl>
                                          <p:spTgt spid="3"/>
                                        </p:tgtEl>
                                        <p:attrNameLst>
                                          <p:attrName>ppt_h</p:attrName>
                                        </p:attrNameLst>
                                      </p:cBhvr>
                                      <p:tavLst>
                                        <p:tav tm="0">
                                          <p:val>
                                            <p:strVal val="#ppt_h"/>
                                          </p:val>
                                        </p:tav>
                                        <p:tav tm="100000">
                                          <p:val>
                                            <p:strVal val="#ppt_h"/>
                                          </p:val>
                                        </p:tav>
                                      </p:tavLst>
                                    </p:anim>
                                    <p:animEffect transition="in" filter="fade">
                                      <p:cBhvr>
                                        <p:cTn id="69" dur="1000"/>
                                        <p:tgtEl>
                                          <p:spTgt spid="3"/>
                                        </p:tgtEl>
                                      </p:cBhvr>
                                    </p:animEffect>
                                  </p:childTnLst>
                                </p:cTn>
                              </p:par>
                              <p:par>
                                <p:cTn id="70" presetID="55" presetClass="entr" presetSubtype="0" fill="hold" grpId="0" nodeType="withEffect">
                                  <p:stCondLst>
                                    <p:cond delay="3250"/>
                                  </p:stCondLst>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strVal val="#ppt_w*0.70"/>
                                          </p:val>
                                        </p:tav>
                                        <p:tav tm="100000">
                                          <p:val>
                                            <p:strVal val="#ppt_w"/>
                                          </p:val>
                                        </p:tav>
                                      </p:tavLst>
                                    </p:anim>
                                    <p:anim calcmode="lin" valueType="num">
                                      <p:cBhvr>
                                        <p:cTn id="73" dur="1000" fill="hold"/>
                                        <p:tgtEl>
                                          <p:spTgt spid="4"/>
                                        </p:tgtEl>
                                        <p:attrNameLst>
                                          <p:attrName>ppt_h</p:attrName>
                                        </p:attrNameLst>
                                      </p:cBhvr>
                                      <p:tavLst>
                                        <p:tav tm="0">
                                          <p:val>
                                            <p:strVal val="#ppt_h"/>
                                          </p:val>
                                        </p:tav>
                                        <p:tav tm="100000">
                                          <p:val>
                                            <p:strVal val="#ppt_h"/>
                                          </p:val>
                                        </p:tav>
                                      </p:tavLst>
                                    </p:anim>
                                    <p:animEffect transition="in" filter="fade">
                                      <p:cBhvr>
                                        <p:cTn id="74" dur="1000"/>
                                        <p:tgtEl>
                                          <p:spTgt spid="4"/>
                                        </p:tgtEl>
                                      </p:cBhvr>
                                    </p:animEffect>
                                  </p:childTnLst>
                                </p:cTn>
                              </p:par>
                              <p:par>
                                <p:cTn id="75" presetID="55" presetClass="entr" presetSubtype="0" fill="hold" grpId="0" nodeType="withEffect">
                                  <p:stCondLst>
                                    <p:cond delay="325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strVal val="#ppt_w*0.70"/>
                                          </p:val>
                                        </p:tav>
                                        <p:tav tm="100000">
                                          <p:val>
                                            <p:strVal val="#ppt_w"/>
                                          </p:val>
                                        </p:tav>
                                      </p:tavLst>
                                    </p:anim>
                                    <p:anim calcmode="lin" valueType="num">
                                      <p:cBhvr>
                                        <p:cTn id="78" dur="1000" fill="hold"/>
                                        <p:tgtEl>
                                          <p:spTgt spid="5"/>
                                        </p:tgtEl>
                                        <p:attrNameLst>
                                          <p:attrName>ppt_h</p:attrName>
                                        </p:attrNameLst>
                                      </p:cBhvr>
                                      <p:tavLst>
                                        <p:tav tm="0">
                                          <p:val>
                                            <p:strVal val="#ppt_h"/>
                                          </p:val>
                                        </p:tav>
                                        <p:tav tm="100000">
                                          <p:val>
                                            <p:strVal val="#ppt_h"/>
                                          </p:val>
                                        </p:tav>
                                      </p:tavLst>
                                    </p:anim>
                                    <p:animEffect transition="in" filter="fade">
                                      <p:cBhvr>
                                        <p:cTn id="79" dur="1000"/>
                                        <p:tgtEl>
                                          <p:spTgt spid="5"/>
                                        </p:tgtEl>
                                      </p:cBhvr>
                                    </p:animEffect>
                                  </p:childTnLst>
                                </p:cTn>
                              </p:par>
                              <p:par>
                                <p:cTn id="80" presetID="55" presetClass="entr" presetSubtype="0" fill="hold" grpId="0" nodeType="withEffect">
                                  <p:stCondLst>
                                    <p:cond delay="3250"/>
                                  </p:stCondLst>
                                  <p:childTnLst>
                                    <p:set>
                                      <p:cBhvr>
                                        <p:cTn id="81" dur="1" fill="hold">
                                          <p:stCondLst>
                                            <p:cond delay="0"/>
                                          </p:stCondLst>
                                        </p:cTn>
                                        <p:tgtEl>
                                          <p:spTgt spid="6"/>
                                        </p:tgtEl>
                                        <p:attrNameLst>
                                          <p:attrName>style.visibility</p:attrName>
                                        </p:attrNameLst>
                                      </p:cBhvr>
                                      <p:to>
                                        <p:strVal val="visible"/>
                                      </p:to>
                                    </p:set>
                                    <p:anim calcmode="lin" valueType="num">
                                      <p:cBhvr>
                                        <p:cTn id="82" dur="1000" fill="hold"/>
                                        <p:tgtEl>
                                          <p:spTgt spid="6"/>
                                        </p:tgtEl>
                                        <p:attrNameLst>
                                          <p:attrName>ppt_w</p:attrName>
                                        </p:attrNameLst>
                                      </p:cBhvr>
                                      <p:tavLst>
                                        <p:tav tm="0">
                                          <p:val>
                                            <p:strVal val="#ppt_w*0.70"/>
                                          </p:val>
                                        </p:tav>
                                        <p:tav tm="100000">
                                          <p:val>
                                            <p:strVal val="#ppt_w"/>
                                          </p:val>
                                        </p:tav>
                                      </p:tavLst>
                                    </p:anim>
                                    <p:anim calcmode="lin" valueType="num">
                                      <p:cBhvr>
                                        <p:cTn id="83" dur="1000" fill="hold"/>
                                        <p:tgtEl>
                                          <p:spTgt spid="6"/>
                                        </p:tgtEl>
                                        <p:attrNameLst>
                                          <p:attrName>ppt_h</p:attrName>
                                        </p:attrNameLst>
                                      </p:cBhvr>
                                      <p:tavLst>
                                        <p:tav tm="0">
                                          <p:val>
                                            <p:strVal val="#ppt_h"/>
                                          </p:val>
                                        </p:tav>
                                        <p:tav tm="100000">
                                          <p:val>
                                            <p:strVal val="#ppt_h"/>
                                          </p:val>
                                        </p:tav>
                                      </p:tavLst>
                                    </p:anim>
                                    <p:animEffect transition="in" filter="fade">
                                      <p:cBhvr>
                                        <p:cTn id="84" dur="1000"/>
                                        <p:tgtEl>
                                          <p:spTgt spid="6"/>
                                        </p:tgtEl>
                                      </p:cBhvr>
                                    </p:animEffect>
                                  </p:childTnLst>
                                </p:cTn>
                              </p:par>
                            </p:childTnLst>
                          </p:cTn>
                        </p:par>
                        <p:par>
                          <p:cTn id="85" fill="hold">
                            <p:stCondLst>
                              <p:cond delay="4250"/>
                            </p:stCondLst>
                            <p:childTnLst>
                              <p:par>
                                <p:cTn id="86" presetID="22" presetClass="entr" presetSubtype="1"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up)">
                                      <p:cBhvr>
                                        <p:cTn id="88" dur="1000"/>
                                        <p:tgtEl>
                                          <p:spTgt spid="65"/>
                                        </p:tgtEl>
                                      </p:cBhvr>
                                    </p:animEffect>
                                  </p:childTnLst>
                                </p:cTn>
                              </p:par>
                            </p:childTnLst>
                          </p:cTn>
                        </p:par>
                        <p:par>
                          <p:cTn id="89" fill="hold">
                            <p:stCondLst>
                              <p:cond delay="5250"/>
                            </p:stCondLst>
                            <p:childTnLst>
                              <p:par>
                                <p:cTn id="90" presetID="22" presetClass="entr" presetSubtype="1"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up)">
                                      <p:cBhvr>
                                        <p:cTn id="92" dur="1000"/>
                                        <p:tgtEl>
                                          <p:spTgt spid="28"/>
                                        </p:tgtEl>
                                      </p:cBhvr>
                                    </p:animEffect>
                                  </p:childTnLst>
                                </p:cTn>
                              </p:par>
                            </p:childTnLst>
                          </p:cTn>
                        </p:par>
                        <p:par>
                          <p:cTn id="93" fill="hold">
                            <p:stCondLst>
                              <p:cond delay="6250"/>
                            </p:stCondLst>
                            <p:childTnLst>
                              <p:par>
                                <p:cTn id="94" presetID="22" presetClass="entr" presetSubtype="1"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up)">
                                      <p:cBhvr>
                                        <p:cTn id="96" dur="1000"/>
                                        <p:tgtEl>
                                          <p:spTgt spid="68"/>
                                        </p:tgtEl>
                                      </p:cBhvr>
                                    </p:animEffect>
                                  </p:childTnLst>
                                </p:cTn>
                              </p:par>
                            </p:childTnLst>
                          </p:cTn>
                        </p:par>
                        <p:par>
                          <p:cTn id="97" fill="hold">
                            <p:stCondLst>
                              <p:cond delay="7250"/>
                            </p:stCondLst>
                            <p:childTnLst>
                              <p:par>
                                <p:cTn id="98" presetID="22" presetClass="entr" presetSubtype="1"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up)">
                                      <p:cBhvr>
                                        <p:cTn id="100"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build="p">
        <p:tmplLst>
          <p:tmpl lvl="1">
            <p:tnLst>
              <p:par>
                <p:cTn presetID="10" presetClass="entr" presetSubtype="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animBg="1"/>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animBg="1"/>
      <p:bldP spid="22" grpId="0" build="p">
        <p:tmplLst>
          <p:tmpl lvl="1">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animBg="1"/>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53" y="627986"/>
            <a:ext cx="10524665" cy="444332"/>
          </a:xfrm>
        </p:spPr>
        <p:txBody>
          <a:bodyPr/>
          <a:lstStyle/>
          <a:p>
            <a:r>
              <a:rPr lang="en-US" b="1" dirty="0">
                <a:solidFill>
                  <a:schemeClr val="tx1"/>
                </a:solidFill>
              </a:rPr>
              <a:t>AWS Services</a:t>
            </a:r>
          </a:p>
        </p:txBody>
      </p:sp>
      <p:graphicFrame>
        <p:nvGraphicFramePr>
          <p:cNvPr id="5" name="Content Placeholder 4"/>
          <p:cNvGraphicFramePr>
            <a:graphicFrameLocks noGrp="1"/>
          </p:cNvGraphicFramePr>
          <p:nvPr>
            <p:ph sz="quarter" idx="10"/>
            <p:extLst/>
          </p:nvPr>
        </p:nvGraphicFramePr>
        <p:xfrm>
          <a:off x="631825" y="1109663"/>
          <a:ext cx="10948988"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8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graphicEl>
                                              <a:dgm id="{384B037C-F405-49C2-8578-473895B5B8AE}"/>
                                            </p:graphicEl>
                                          </p:spTgt>
                                        </p:tgtEl>
                                        <p:attrNameLst>
                                          <p:attrName>style.visibility</p:attrName>
                                        </p:attrNameLst>
                                      </p:cBhvr>
                                      <p:to>
                                        <p:strVal val="visible"/>
                                      </p:to>
                                    </p:set>
                                    <p:anim calcmode="lin" valueType="num">
                                      <p:cBhvr additive="base">
                                        <p:cTn id="7" dur="500" fill="hold"/>
                                        <p:tgtEl>
                                          <p:spTgt spid="5">
                                            <p:graphicEl>
                                              <a:dgm id="{384B037C-F405-49C2-8578-473895B5B8A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384B037C-F405-49C2-8578-473895B5B8AE}"/>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graphicEl>
                                              <a:dgm id="{3F47369B-8839-4794-93C2-29894451F6B0}"/>
                                            </p:graphicEl>
                                          </p:spTgt>
                                        </p:tgtEl>
                                        <p:attrNameLst>
                                          <p:attrName>style.visibility</p:attrName>
                                        </p:attrNameLst>
                                      </p:cBhvr>
                                      <p:to>
                                        <p:strVal val="visible"/>
                                      </p:to>
                                    </p:set>
                                    <p:anim calcmode="lin" valueType="num">
                                      <p:cBhvr additive="base">
                                        <p:cTn id="12" dur="500" fill="hold"/>
                                        <p:tgtEl>
                                          <p:spTgt spid="5">
                                            <p:graphicEl>
                                              <a:dgm id="{3F47369B-8839-4794-93C2-29894451F6B0}"/>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graphicEl>
                                              <a:dgm id="{3F47369B-8839-4794-93C2-29894451F6B0}"/>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graphicEl>
                                              <a:dgm id="{7211CC8D-586B-43F1-AC97-7853B9719E2F}"/>
                                            </p:graphicEl>
                                          </p:spTgt>
                                        </p:tgtEl>
                                        <p:attrNameLst>
                                          <p:attrName>style.visibility</p:attrName>
                                        </p:attrNameLst>
                                      </p:cBhvr>
                                      <p:to>
                                        <p:strVal val="visible"/>
                                      </p:to>
                                    </p:set>
                                    <p:anim calcmode="lin" valueType="num">
                                      <p:cBhvr additive="base">
                                        <p:cTn id="17" dur="500" fill="hold"/>
                                        <p:tgtEl>
                                          <p:spTgt spid="5">
                                            <p:graphicEl>
                                              <a:dgm id="{7211CC8D-586B-43F1-AC97-7853B9719E2F}"/>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graphicEl>
                                              <a:dgm id="{7211CC8D-586B-43F1-AC97-7853B9719E2F}"/>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graphicEl>
                                              <a:dgm id="{E08D2453-380F-43EB-AB83-0CCCFE61D3AF}"/>
                                            </p:graphicEl>
                                          </p:spTgt>
                                        </p:tgtEl>
                                        <p:attrNameLst>
                                          <p:attrName>style.visibility</p:attrName>
                                        </p:attrNameLst>
                                      </p:cBhvr>
                                      <p:to>
                                        <p:strVal val="visible"/>
                                      </p:to>
                                    </p:set>
                                    <p:anim calcmode="lin" valueType="num">
                                      <p:cBhvr additive="base">
                                        <p:cTn id="22" dur="500" fill="hold"/>
                                        <p:tgtEl>
                                          <p:spTgt spid="5">
                                            <p:graphicEl>
                                              <a:dgm id="{E08D2453-380F-43EB-AB83-0CCCFE61D3AF}"/>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graphicEl>
                                              <a:dgm id="{E08D2453-380F-43EB-AB83-0CCCFE61D3AF}"/>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graphicEl>
                                              <a:dgm id="{208FD395-61B6-4922-BBB7-CF276AB27FA7}"/>
                                            </p:graphicEl>
                                          </p:spTgt>
                                        </p:tgtEl>
                                        <p:attrNameLst>
                                          <p:attrName>style.visibility</p:attrName>
                                        </p:attrNameLst>
                                      </p:cBhvr>
                                      <p:to>
                                        <p:strVal val="visible"/>
                                      </p:to>
                                    </p:set>
                                    <p:anim calcmode="lin" valueType="num">
                                      <p:cBhvr additive="base">
                                        <p:cTn id="27" dur="500" fill="hold"/>
                                        <p:tgtEl>
                                          <p:spTgt spid="5">
                                            <p:graphicEl>
                                              <a:dgm id="{208FD395-61B6-4922-BBB7-CF276AB27FA7}"/>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graphicEl>
                                              <a:dgm id="{208FD395-61B6-4922-BBB7-CF276AB27FA7}"/>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
                                            <p:graphicEl>
                                              <a:dgm id="{B611B8DD-DA59-46FE-84A1-75C71C97BF58}"/>
                                            </p:graphicEl>
                                          </p:spTgt>
                                        </p:tgtEl>
                                        <p:attrNameLst>
                                          <p:attrName>style.visibility</p:attrName>
                                        </p:attrNameLst>
                                      </p:cBhvr>
                                      <p:to>
                                        <p:strVal val="visible"/>
                                      </p:to>
                                    </p:set>
                                    <p:anim calcmode="lin" valueType="num">
                                      <p:cBhvr additive="base">
                                        <p:cTn id="32" dur="500" fill="hold"/>
                                        <p:tgtEl>
                                          <p:spTgt spid="5">
                                            <p:graphicEl>
                                              <a:dgm id="{B611B8DD-DA59-46FE-84A1-75C71C97BF58}"/>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graphicEl>
                                              <a:dgm id="{B611B8DD-DA59-46FE-84A1-75C71C97BF58}"/>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
                                            <p:graphicEl>
                                              <a:dgm id="{23B446A4-284E-4B47-B461-7C705D77B8F4}"/>
                                            </p:graphicEl>
                                          </p:spTgt>
                                        </p:tgtEl>
                                        <p:attrNameLst>
                                          <p:attrName>style.visibility</p:attrName>
                                        </p:attrNameLst>
                                      </p:cBhvr>
                                      <p:to>
                                        <p:strVal val="visible"/>
                                      </p:to>
                                    </p:set>
                                    <p:anim calcmode="lin" valueType="num">
                                      <p:cBhvr additive="base">
                                        <p:cTn id="37" dur="500" fill="hold"/>
                                        <p:tgtEl>
                                          <p:spTgt spid="5">
                                            <p:graphicEl>
                                              <a:dgm id="{23B446A4-284E-4B47-B461-7C705D77B8F4}"/>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graphicEl>
                                              <a:dgm id="{23B446A4-284E-4B47-B461-7C705D77B8F4}"/>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
                                            <p:graphicEl>
                                              <a:dgm id="{1E200EEB-8F91-4B89-AFE8-8F183BFB3E72}"/>
                                            </p:graphicEl>
                                          </p:spTgt>
                                        </p:tgtEl>
                                        <p:attrNameLst>
                                          <p:attrName>style.visibility</p:attrName>
                                        </p:attrNameLst>
                                      </p:cBhvr>
                                      <p:to>
                                        <p:strVal val="visible"/>
                                      </p:to>
                                    </p:set>
                                    <p:anim calcmode="lin" valueType="num">
                                      <p:cBhvr additive="base">
                                        <p:cTn id="42" dur="500" fill="hold"/>
                                        <p:tgtEl>
                                          <p:spTgt spid="5">
                                            <p:graphicEl>
                                              <a:dgm id="{1E200EEB-8F91-4B89-AFE8-8F183BFB3E72}"/>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
                                            <p:graphicEl>
                                              <a:dgm id="{1E200EEB-8F91-4B89-AFE8-8F183BFB3E72}"/>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5">
                                            <p:graphicEl>
                                              <a:dgm id="{20ED5F8F-09D2-4289-977C-4DA8A03FE899}"/>
                                            </p:graphicEl>
                                          </p:spTgt>
                                        </p:tgtEl>
                                        <p:attrNameLst>
                                          <p:attrName>style.visibility</p:attrName>
                                        </p:attrNameLst>
                                      </p:cBhvr>
                                      <p:to>
                                        <p:strVal val="visible"/>
                                      </p:to>
                                    </p:set>
                                    <p:anim calcmode="lin" valueType="num">
                                      <p:cBhvr additive="base">
                                        <p:cTn id="47" dur="500" fill="hold"/>
                                        <p:tgtEl>
                                          <p:spTgt spid="5">
                                            <p:graphicEl>
                                              <a:dgm id="{20ED5F8F-09D2-4289-977C-4DA8A03FE899}"/>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graphicEl>
                                              <a:dgm id="{20ED5F8F-09D2-4289-977C-4DA8A03FE899}"/>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5">
                                            <p:graphicEl>
                                              <a:dgm id="{91F91288-C9D1-4D75-923C-A13338C50B92}"/>
                                            </p:graphicEl>
                                          </p:spTgt>
                                        </p:tgtEl>
                                        <p:attrNameLst>
                                          <p:attrName>style.visibility</p:attrName>
                                        </p:attrNameLst>
                                      </p:cBhvr>
                                      <p:to>
                                        <p:strVal val="visible"/>
                                      </p:to>
                                    </p:set>
                                    <p:anim calcmode="lin" valueType="num">
                                      <p:cBhvr additive="base">
                                        <p:cTn id="52" dur="500" fill="hold"/>
                                        <p:tgtEl>
                                          <p:spTgt spid="5">
                                            <p:graphicEl>
                                              <a:dgm id="{91F91288-C9D1-4D75-923C-A13338C50B92}"/>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5">
                                            <p:graphicEl>
                                              <a:dgm id="{91F91288-C9D1-4D75-923C-A13338C50B92}"/>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5">
                                            <p:graphicEl>
                                              <a:dgm id="{75CB7D26-C94D-4E81-8D76-A6A15831BB6A}"/>
                                            </p:graphicEl>
                                          </p:spTgt>
                                        </p:tgtEl>
                                        <p:attrNameLst>
                                          <p:attrName>style.visibility</p:attrName>
                                        </p:attrNameLst>
                                      </p:cBhvr>
                                      <p:to>
                                        <p:strVal val="visible"/>
                                      </p:to>
                                    </p:set>
                                    <p:anim calcmode="lin" valueType="num">
                                      <p:cBhvr additive="base">
                                        <p:cTn id="57" dur="500" fill="hold"/>
                                        <p:tgtEl>
                                          <p:spTgt spid="5">
                                            <p:graphicEl>
                                              <a:dgm id="{75CB7D26-C94D-4E81-8D76-A6A15831BB6A}"/>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
                                            <p:graphicEl>
                                              <a:dgm id="{75CB7D26-C94D-4E81-8D76-A6A15831BB6A}"/>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0"/>
            <p:extLst/>
          </p:nvPr>
        </p:nvGraphicFramePr>
        <p:xfrm>
          <a:off x="631825" y="1109663"/>
          <a:ext cx="10948988" cy="485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18153" y="627986"/>
            <a:ext cx="10524665" cy="444332"/>
          </a:xfrm>
        </p:spPr>
        <p:txBody>
          <a:bodyPr/>
          <a:lstStyle/>
          <a:p>
            <a:r>
              <a:rPr lang="en-US" b="1" dirty="0">
                <a:solidFill>
                  <a:schemeClr val="tx1"/>
                </a:solidFill>
              </a:rPr>
              <a:t>Azure Services</a:t>
            </a:r>
          </a:p>
        </p:txBody>
      </p:sp>
    </p:spTree>
    <p:extLst>
      <p:ext uri="{BB962C8B-B14F-4D97-AF65-F5344CB8AC3E}">
        <p14:creationId xmlns:p14="http://schemas.microsoft.com/office/powerpoint/2010/main" val="18338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graphicEl>
                                              <a:dgm id="{7EB293D5-BCB1-4FF2-BB0C-F632E368AA18}"/>
                                            </p:graphicEl>
                                          </p:spTgt>
                                        </p:tgtEl>
                                        <p:attrNameLst>
                                          <p:attrName>style.visibility</p:attrName>
                                        </p:attrNameLst>
                                      </p:cBhvr>
                                      <p:to>
                                        <p:strVal val="visible"/>
                                      </p:to>
                                    </p:set>
                                    <p:anim calcmode="lin" valueType="num">
                                      <p:cBhvr additive="base">
                                        <p:cTn id="7" dur="500" fill="hold"/>
                                        <p:tgtEl>
                                          <p:spTgt spid="6">
                                            <p:graphicEl>
                                              <a:dgm id="{7EB293D5-BCB1-4FF2-BB0C-F632E368AA1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7EB293D5-BCB1-4FF2-BB0C-F632E368AA18}"/>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graphicEl>
                                              <a:dgm id="{27CA1458-61A4-4A4B-B5DF-B5F975B1B076}"/>
                                            </p:graphicEl>
                                          </p:spTgt>
                                        </p:tgtEl>
                                        <p:attrNameLst>
                                          <p:attrName>style.visibility</p:attrName>
                                        </p:attrNameLst>
                                      </p:cBhvr>
                                      <p:to>
                                        <p:strVal val="visible"/>
                                      </p:to>
                                    </p:set>
                                    <p:anim calcmode="lin" valueType="num">
                                      <p:cBhvr additive="base">
                                        <p:cTn id="12" dur="500" fill="hold"/>
                                        <p:tgtEl>
                                          <p:spTgt spid="6">
                                            <p:graphicEl>
                                              <a:dgm id="{27CA1458-61A4-4A4B-B5DF-B5F975B1B076}"/>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graphicEl>
                                              <a:dgm id="{27CA1458-61A4-4A4B-B5DF-B5F975B1B076}"/>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graphicEl>
                                              <a:dgm id="{ABC88D5A-2213-41EA-8267-35553FD9A364}"/>
                                            </p:graphicEl>
                                          </p:spTgt>
                                        </p:tgtEl>
                                        <p:attrNameLst>
                                          <p:attrName>style.visibility</p:attrName>
                                        </p:attrNameLst>
                                      </p:cBhvr>
                                      <p:to>
                                        <p:strVal val="visible"/>
                                      </p:to>
                                    </p:set>
                                    <p:anim calcmode="lin" valueType="num">
                                      <p:cBhvr additive="base">
                                        <p:cTn id="17" dur="500" fill="hold"/>
                                        <p:tgtEl>
                                          <p:spTgt spid="6">
                                            <p:graphicEl>
                                              <a:dgm id="{ABC88D5A-2213-41EA-8267-35553FD9A364}"/>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ABC88D5A-2213-41EA-8267-35553FD9A364}"/>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graphicEl>
                                              <a:dgm id="{CB065EB7-0100-4604-B61B-CB3B0EEA79C1}"/>
                                            </p:graphicEl>
                                          </p:spTgt>
                                        </p:tgtEl>
                                        <p:attrNameLst>
                                          <p:attrName>style.visibility</p:attrName>
                                        </p:attrNameLst>
                                      </p:cBhvr>
                                      <p:to>
                                        <p:strVal val="visible"/>
                                      </p:to>
                                    </p:set>
                                    <p:anim calcmode="lin" valueType="num">
                                      <p:cBhvr additive="base">
                                        <p:cTn id="22" dur="500" fill="hold"/>
                                        <p:tgtEl>
                                          <p:spTgt spid="6">
                                            <p:graphicEl>
                                              <a:dgm id="{CB065EB7-0100-4604-B61B-CB3B0EEA79C1}"/>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
                                            <p:graphicEl>
                                              <a:dgm id="{CB065EB7-0100-4604-B61B-CB3B0EEA79C1}"/>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
                                            <p:graphicEl>
                                              <a:dgm id="{A25BCC4E-67E4-49DA-90C8-3003E709B4AB}"/>
                                            </p:graphicEl>
                                          </p:spTgt>
                                        </p:tgtEl>
                                        <p:attrNameLst>
                                          <p:attrName>style.visibility</p:attrName>
                                        </p:attrNameLst>
                                      </p:cBhvr>
                                      <p:to>
                                        <p:strVal val="visible"/>
                                      </p:to>
                                    </p:set>
                                    <p:anim calcmode="lin" valueType="num">
                                      <p:cBhvr additive="base">
                                        <p:cTn id="27" dur="500" fill="hold"/>
                                        <p:tgtEl>
                                          <p:spTgt spid="6">
                                            <p:graphicEl>
                                              <a:dgm id="{A25BCC4E-67E4-49DA-90C8-3003E709B4A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A25BCC4E-67E4-49DA-90C8-3003E709B4AB}"/>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6">
                                            <p:graphicEl>
                                              <a:dgm id="{C9B36ADA-1D76-4468-BD61-FDC362DCAD82}"/>
                                            </p:graphicEl>
                                          </p:spTgt>
                                        </p:tgtEl>
                                        <p:attrNameLst>
                                          <p:attrName>style.visibility</p:attrName>
                                        </p:attrNameLst>
                                      </p:cBhvr>
                                      <p:to>
                                        <p:strVal val="visible"/>
                                      </p:to>
                                    </p:set>
                                    <p:anim calcmode="lin" valueType="num">
                                      <p:cBhvr additive="base">
                                        <p:cTn id="32" dur="500" fill="hold"/>
                                        <p:tgtEl>
                                          <p:spTgt spid="6">
                                            <p:graphicEl>
                                              <a:dgm id="{C9B36ADA-1D76-4468-BD61-FDC362DCAD82}"/>
                                            </p:graphic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
                                            <p:graphicEl>
                                              <a:dgm id="{C9B36ADA-1D76-4468-BD61-FDC362DCAD82}"/>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6">
                                            <p:graphicEl>
                                              <a:dgm id="{A57BACF5-17AB-46AB-9375-C5565BB367EA}"/>
                                            </p:graphicEl>
                                          </p:spTgt>
                                        </p:tgtEl>
                                        <p:attrNameLst>
                                          <p:attrName>style.visibility</p:attrName>
                                        </p:attrNameLst>
                                      </p:cBhvr>
                                      <p:to>
                                        <p:strVal val="visible"/>
                                      </p:to>
                                    </p:set>
                                    <p:anim calcmode="lin" valueType="num">
                                      <p:cBhvr additive="base">
                                        <p:cTn id="37" dur="500" fill="hold"/>
                                        <p:tgtEl>
                                          <p:spTgt spid="6">
                                            <p:graphicEl>
                                              <a:dgm id="{A57BACF5-17AB-46AB-9375-C5565BB367E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graphicEl>
                                              <a:dgm id="{A57BACF5-17AB-46AB-9375-C5565BB367EA}"/>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6">
                                            <p:graphicEl>
                                              <a:dgm id="{1983C873-E4AA-4746-9A10-35A452556AD4}"/>
                                            </p:graphicEl>
                                          </p:spTgt>
                                        </p:tgtEl>
                                        <p:attrNameLst>
                                          <p:attrName>style.visibility</p:attrName>
                                        </p:attrNameLst>
                                      </p:cBhvr>
                                      <p:to>
                                        <p:strVal val="visible"/>
                                      </p:to>
                                    </p:set>
                                    <p:anim calcmode="lin" valueType="num">
                                      <p:cBhvr additive="base">
                                        <p:cTn id="42" dur="500" fill="hold"/>
                                        <p:tgtEl>
                                          <p:spTgt spid="6">
                                            <p:graphicEl>
                                              <a:dgm id="{1983C873-E4AA-4746-9A10-35A452556AD4}"/>
                                            </p:graphic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
                                            <p:graphicEl>
                                              <a:dgm id="{1983C873-E4AA-4746-9A10-35A452556AD4}"/>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6">
                                            <p:graphicEl>
                                              <a:dgm id="{72815BF0-E5BC-4695-8CA0-BBA00E05CED3}"/>
                                            </p:graphicEl>
                                          </p:spTgt>
                                        </p:tgtEl>
                                        <p:attrNameLst>
                                          <p:attrName>style.visibility</p:attrName>
                                        </p:attrNameLst>
                                      </p:cBhvr>
                                      <p:to>
                                        <p:strVal val="visible"/>
                                      </p:to>
                                    </p:set>
                                    <p:anim calcmode="lin" valueType="num">
                                      <p:cBhvr additive="base">
                                        <p:cTn id="47" dur="500" fill="hold"/>
                                        <p:tgtEl>
                                          <p:spTgt spid="6">
                                            <p:graphicEl>
                                              <a:dgm id="{72815BF0-E5BC-4695-8CA0-BBA00E05CED3}"/>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graphicEl>
                                              <a:dgm id="{72815BF0-E5BC-4695-8CA0-BBA00E05CED3}"/>
                                            </p:graphic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6">
                                            <p:graphicEl>
                                              <a:dgm id="{CEAF22B7-98A1-43ED-9E98-D543F8B82F46}"/>
                                            </p:graphicEl>
                                          </p:spTgt>
                                        </p:tgtEl>
                                        <p:attrNameLst>
                                          <p:attrName>style.visibility</p:attrName>
                                        </p:attrNameLst>
                                      </p:cBhvr>
                                      <p:to>
                                        <p:strVal val="visible"/>
                                      </p:to>
                                    </p:set>
                                    <p:anim calcmode="lin" valueType="num">
                                      <p:cBhvr additive="base">
                                        <p:cTn id="52" dur="500" fill="hold"/>
                                        <p:tgtEl>
                                          <p:spTgt spid="6">
                                            <p:graphicEl>
                                              <a:dgm id="{CEAF22B7-98A1-43ED-9E98-D543F8B82F46}"/>
                                            </p:graphic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6">
                                            <p:graphicEl>
                                              <a:dgm id="{CEAF22B7-98A1-43ED-9E98-D543F8B82F46}"/>
                                            </p:graphic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6">
                                            <p:graphicEl>
                                              <a:dgm id="{30665C86-D41B-4DF8-AFDD-752C5BF6F515}"/>
                                            </p:graphicEl>
                                          </p:spTgt>
                                        </p:tgtEl>
                                        <p:attrNameLst>
                                          <p:attrName>style.visibility</p:attrName>
                                        </p:attrNameLst>
                                      </p:cBhvr>
                                      <p:to>
                                        <p:strVal val="visible"/>
                                      </p:to>
                                    </p:set>
                                    <p:anim calcmode="lin" valueType="num">
                                      <p:cBhvr additive="base">
                                        <p:cTn id="57" dur="500" fill="hold"/>
                                        <p:tgtEl>
                                          <p:spTgt spid="6">
                                            <p:graphicEl>
                                              <a:dgm id="{30665C86-D41B-4DF8-AFDD-752C5BF6F515}"/>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
                                            <p:graphicEl>
                                              <a:dgm id="{30665C86-D41B-4DF8-AFDD-752C5BF6F51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Deep Cloud and Data Center Expertise</a:t>
            </a:r>
          </a:p>
        </p:txBody>
      </p:sp>
      <p:pic>
        <p:nvPicPr>
          <p:cNvPr id="21" name="Picture 2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90709" y="1928048"/>
            <a:ext cx="8101291" cy="4560655"/>
          </a:xfrm>
          <a:prstGeom prst="rect">
            <a:avLst/>
          </a:prstGeom>
        </p:spPr>
      </p:pic>
      <p:sp>
        <p:nvSpPr>
          <p:cNvPr id="22" name="TextBox 21"/>
          <p:cNvSpPr txBox="1"/>
          <p:nvPr/>
        </p:nvSpPr>
        <p:spPr>
          <a:xfrm>
            <a:off x="4852709" y="1645069"/>
            <a:ext cx="7339291" cy="338554"/>
          </a:xfrm>
          <a:prstGeom prst="rect">
            <a:avLst/>
          </a:prstGeom>
          <a:noFill/>
        </p:spPr>
        <p:txBody>
          <a:bodyPr wrap="square" rtlCol="0">
            <a:spAutoFit/>
          </a:bodyPr>
          <a:lstStyle/>
          <a:p>
            <a:r>
              <a:rPr lang="en-US" sz="1600" b="1" dirty="0">
                <a:solidFill>
                  <a:srgbClr val="18BCEB"/>
                </a:solidFill>
                <a:latin typeface="Work Sans"/>
              </a:rPr>
              <a:t>Cloud and Automation Maturity Scale - </a:t>
            </a:r>
            <a:r>
              <a:rPr lang="en-US" sz="1600" dirty="0">
                <a:solidFill>
                  <a:srgbClr val="18BCEB"/>
                </a:solidFill>
                <a:latin typeface="Work Sans"/>
              </a:rPr>
              <a:t>It’s about the end customer’s goal</a:t>
            </a:r>
          </a:p>
        </p:txBody>
      </p:sp>
      <p:sp>
        <p:nvSpPr>
          <p:cNvPr id="7" name="Text Placeholder 3"/>
          <p:cNvSpPr txBox="1">
            <a:spLocks/>
          </p:cNvSpPr>
          <p:nvPr/>
        </p:nvSpPr>
        <p:spPr>
          <a:xfrm>
            <a:off x="262418" y="1645069"/>
            <a:ext cx="3699982" cy="4103914"/>
          </a:xfrm>
          <a:prstGeom prst="rect">
            <a:avLst/>
          </a:prstGeom>
        </p:spPr>
        <p:txBody>
          <a:bodyPr lIns="0" tIns="91440">
            <a:noAutofit/>
          </a:bodyPr>
          <a:lstStyle>
            <a:lvl1pPr marL="227013" indent="-227013" algn="l" defTabSz="1217978" rtl="0" eaLnBrk="0" fontAlgn="base" hangingPunct="0">
              <a:spcBef>
                <a:spcPts val="0"/>
              </a:spcBef>
              <a:spcAft>
                <a:spcPts val="1200"/>
              </a:spcAft>
              <a:buClr>
                <a:schemeClr val="bg2"/>
              </a:buClr>
              <a:buFont typeface="Webdings" panose="05030102010509060703" pitchFamily="18" charset="2"/>
              <a:buChar char=""/>
              <a:defRPr sz="2801" kern="1200">
                <a:solidFill>
                  <a:schemeClr val="bg2"/>
                </a:solidFill>
                <a:latin typeface="+mn-lt"/>
                <a:ea typeface="+mn-ea"/>
                <a:cs typeface="+mn-cs"/>
              </a:defRPr>
            </a:lvl1pPr>
            <a:lvl2pPr marL="458926" indent="-231845" algn="l" defTabSz="1217978" rtl="0" eaLnBrk="0" fontAlgn="base" hangingPunct="0">
              <a:spcBef>
                <a:spcPts val="0"/>
              </a:spcBef>
              <a:spcAft>
                <a:spcPts val="1200"/>
              </a:spcAft>
              <a:buFont typeface="Arial" charset="0"/>
              <a:buChar char="–"/>
              <a:defRPr sz="2401" kern="1200">
                <a:solidFill>
                  <a:schemeClr val="bg2"/>
                </a:solidFill>
                <a:latin typeface="+mn-lt"/>
                <a:ea typeface="+mn-ea"/>
                <a:cs typeface="+mn-cs"/>
              </a:defRPr>
            </a:lvl2pPr>
            <a:lvl3pPr marL="913087" indent="-225493" algn="l" defTabSz="1217978" rtl="0" eaLnBrk="0" fontAlgn="base" hangingPunct="0">
              <a:spcBef>
                <a:spcPts val="0"/>
              </a:spcBef>
              <a:spcAft>
                <a:spcPts val="1200"/>
              </a:spcAft>
              <a:buFont typeface="Arial" charset="0"/>
              <a:buChar char="•"/>
              <a:defRPr sz="1801" kern="1200">
                <a:solidFill>
                  <a:schemeClr val="bg2"/>
                </a:solidFill>
                <a:latin typeface="+mn-lt"/>
                <a:ea typeface="+mn-ea"/>
                <a:cs typeface="+mn-cs"/>
              </a:defRPr>
            </a:lvl3pPr>
            <a:lvl4pPr marL="1256090" indent="-227081"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4pPr>
            <a:lvl5pPr marL="1600680" indent="-225493" algn="l" defTabSz="1217978" rtl="0" eaLnBrk="0" fontAlgn="base" hangingPunct="0">
              <a:spcBef>
                <a:spcPts val="0"/>
              </a:spcBef>
              <a:spcAft>
                <a:spcPts val="1200"/>
              </a:spcAft>
              <a:buFont typeface="Arial" charset="0"/>
              <a:buChar char="»"/>
              <a:defRPr sz="1600" kern="1200">
                <a:solidFill>
                  <a:schemeClr val="bg2"/>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pPr marL="290513" indent="-290513"/>
            <a:r>
              <a:rPr lang="en-US" sz="2000" dirty="0"/>
              <a:t>Designed from the onset to help an organization achieve their goals at various stages on the cloud continuum ─ private, public, hybrid and software defined data center (SDDC).</a:t>
            </a:r>
          </a:p>
          <a:p>
            <a:pPr marL="290513" indent="-290513"/>
            <a:r>
              <a:rPr lang="en-US" sz="2000" dirty="0"/>
              <a:t>Work with our partners and their customers to choose the right mix of cloud platforms and environments.</a:t>
            </a:r>
          </a:p>
          <a:p>
            <a:pPr marL="290513" indent="-290513"/>
            <a:r>
              <a:rPr lang="en-US" sz="2000" dirty="0"/>
              <a:t>Address individual customer requirements at any stage of the cloud journey.</a:t>
            </a:r>
            <a:endParaRPr lang="en-US" sz="1600" dirty="0"/>
          </a:p>
        </p:txBody>
      </p:sp>
    </p:spTree>
    <p:extLst>
      <p:ext uri="{BB962C8B-B14F-4D97-AF65-F5344CB8AC3E}">
        <p14:creationId xmlns:p14="http://schemas.microsoft.com/office/powerpoint/2010/main" val="193695798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6626"/>
            <a:ext cx="10524665" cy="444332"/>
          </a:xfrm>
        </p:spPr>
        <p:txBody>
          <a:bodyPr/>
          <a:lstStyle/>
          <a:p>
            <a:r>
              <a:rPr lang="en-US" dirty="0"/>
              <a:t>Migration Success Story</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3400" y="685800"/>
            <a:ext cx="11147967" cy="5783660"/>
          </a:xfrm>
          <a:prstGeom prst="rect">
            <a:avLst/>
          </a:prstGeom>
        </p:spPr>
      </p:pic>
    </p:spTree>
    <p:extLst>
      <p:ext uri="{BB962C8B-B14F-4D97-AF65-F5344CB8AC3E}">
        <p14:creationId xmlns:p14="http://schemas.microsoft.com/office/powerpoint/2010/main" val="1052762741"/>
      </p:ext>
    </p:extLst>
  </p:cSld>
  <p:clrMapOvr>
    <a:masterClrMapping/>
  </p:clrMapOvr>
  <p:transition spd="slow">
    <p:fade/>
  </p:transition>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Body">
  <a:themeElements>
    <a:clrScheme name="Custom 2">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AFD7"/>
      </a:hlink>
      <a:folHlink>
        <a:srgbClr val="00558C"/>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theme>
</file>

<file path=ppt/theme/theme11.xml><?xml version="1.0" encoding="utf-8"?>
<a:theme xmlns:a="http://schemas.openxmlformats.org/drawingml/2006/main" name="1_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genda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mart Art Placehol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ie Char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Body">
  <a:themeElements>
    <a:clrScheme name="Custom 2">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AFD7"/>
      </a:hlink>
      <a:folHlink>
        <a:srgbClr val="00558C"/>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2268488B532E4AACF919E0762C4C32" ma:contentTypeVersion="11" ma:contentTypeDescription="Create a new document." ma:contentTypeScope="" ma:versionID="0958cf7f3f8bbdf417ca47d90da501f5">
  <xsd:schema xmlns:xsd="http://www.w3.org/2001/XMLSchema" xmlns:xs="http://www.w3.org/2001/XMLSchema" xmlns:p="http://schemas.microsoft.com/office/2006/metadata/properties" xmlns:ns3="3b4c3968-6834-4f9e-84df-2a4fc5cbaffe" xmlns:ns4="49af22b7-c63b-461a-bd59-c49f906d87ac" targetNamespace="http://schemas.microsoft.com/office/2006/metadata/properties" ma:root="true" ma:fieldsID="4252843dc69d659c98c446e232c52cff" ns3:_="" ns4:_="">
    <xsd:import namespace="3b4c3968-6834-4f9e-84df-2a4fc5cbaffe"/>
    <xsd:import namespace="49af22b7-c63b-461a-bd59-c49f906d87a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c3968-6834-4f9e-84df-2a4fc5cba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af22b7-c63b-461a-bd59-c49f906d87a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C75CC8-B588-43C6-BB8C-9A23D80F14E3}">
  <ds:schemaRefs>
    <ds:schemaRef ds:uri="http://schemas.microsoft.com/sharepoint/v3/contenttype/forms"/>
  </ds:schemaRefs>
</ds:datastoreItem>
</file>

<file path=customXml/itemProps2.xml><?xml version="1.0" encoding="utf-8"?>
<ds:datastoreItem xmlns:ds="http://schemas.openxmlformats.org/officeDocument/2006/customXml" ds:itemID="{068E2F0E-9554-4628-8117-37408FA0D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c3968-6834-4f9e-84df-2a4fc5cbaffe"/>
    <ds:schemaRef ds:uri="49af22b7-c63b-461a-bd59-c49f906d87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C39169-90F7-4BC2-92BA-91D9DB1CC623}">
  <ds:schemaRefs>
    <ds:schemaRef ds:uri="49af22b7-c63b-461a-bd59-c49f906d87ac"/>
    <ds:schemaRef ds:uri="http://schemas.openxmlformats.org/package/2006/metadata/core-properties"/>
    <ds:schemaRef ds:uri="http://purl.org/dc/dcmitype/"/>
    <ds:schemaRef ds:uri="http://purl.org/dc/elements/1.1/"/>
    <ds:schemaRef ds:uri="3b4c3968-6834-4f9e-84df-2a4fc5cbaffe"/>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1792</Words>
  <Application>Microsoft Office PowerPoint</Application>
  <PresentationFormat>Widescreen</PresentationFormat>
  <Paragraphs>183</Paragraphs>
  <Slides>16</Slides>
  <Notes>11</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16</vt:i4>
      </vt:variant>
    </vt:vector>
  </HeadingPairs>
  <TitlesOfParts>
    <vt:vector size="42" baseType="lpstr">
      <vt:lpstr>Helvetica Neue</vt:lpstr>
      <vt:lpstr>Helvetica Neue Thin</vt:lpstr>
      <vt:lpstr>Open Sans</vt:lpstr>
      <vt:lpstr>PMingLiU</vt:lpstr>
      <vt:lpstr>Work Sans</vt:lpstr>
      <vt:lpstr>Work Sans Light</vt:lpstr>
      <vt:lpstr>Arial</vt:lpstr>
      <vt:lpstr>Calibri</vt:lpstr>
      <vt:lpstr>Corbel</vt:lpstr>
      <vt:lpstr>Times New Roman</vt:lpstr>
      <vt:lpstr>Webdings</vt:lpstr>
      <vt:lpstr>Wingdings</vt:lpstr>
      <vt:lpstr>Title Slide</vt:lpstr>
      <vt:lpstr>Divider</vt:lpstr>
      <vt:lpstr>Agenda </vt:lpstr>
      <vt:lpstr>Content Text</vt:lpstr>
      <vt:lpstr>Smart Art Placeholder</vt:lpstr>
      <vt:lpstr>Pie Chart with image</vt:lpstr>
      <vt:lpstr>2_Body</vt:lpstr>
      <vt:lpstr>1_Divider</vt:lpstr>
      <vt:lpstr>3_Body</vt:lpstr>
      <vt:lpstr>7_Body</vt:lpstr>
      <vt:lpstr>1_Body</vt:lpstr>
      <vt:lpstr>2_Divider</vt:lpstr>
      <vt:lpstr>4_Body</vt:lpstr>
      <vt:lpstr>3_Divider</vt:lpstr>
      <vt:lpstr>Supplement Your   Cloud Services with Tech Data</vt:lpstr>
      <vt:lpstr>Introducing the Cloud Services &amp; Automation Info Kit</vt:lpstr>
      <vt:lpstr>Who is the Tech Data Cloud Services &amp; Automation (C&amp;A)  Team?</vt:lpstr>
      <vt:lpstr>Why Sell Tech Data Cloud Services?</vt:lpstr>
      <vt:lpstr>Tech Data Cloud Services Span Customer Lifecycle</vt:lpstr>
      <vt:lpstr>AWS Services</vt:lpstr>
      <vt:lpstr>Azure Services</vt:lpstr>
      <vt:lpstr>Deep Cloud and Data Center Expertise</vt:lpstr>
      <vt:lpstr>Migration Success Story</vt:lpstr>
      <vt:lpstr>Lead with Services to Simplify and Speed Customer Cloud Adoption</vt:lpstr>
      <vt:lpstr>Enable Hybrid Cloud</vt:lpstr>
      <vt:lpstr>Customers May Lack the Time, Staff, or Expertise to Embrace Cloud </vt:lpstr>
      <vt:lpstr>Ask – Then Listen </vt:lpstr>
      <vt:lpstr>Learn As You Go</vt:lpstr>
      <vt:lpstr>Cloud Services Sales Tools and Resources </vt:lpstr>
      <vt:lpstr>PowerPoint Presentation</vt:lpstr>
    </vt:vector>
  </TitlesOfParts>
  <Company>Tech Data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Ligori, Arlene</dc:creator>
  <cp:lastModifiedBy>Leung, Isabella</cp:lastModifiedBy>
  <cp:revision>1071</cp:revision>
  <cp:lastPrinted>2017-08-09T18:33:39Z</cp:lastPrinted>
  <dcterms:created xsi:type="dcterms:W3CDTF">2017-08-01T17:35:13Z</dcterms:created>
  <dcterms:modified xsi:type="dcterms:W3CDTF">2019-08-14T05:59:06Z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3c400-78e7-4d42-982d-273adef68ef9_Enabled">
    <vt:lpwstr>True</vt:lpwstr>
  </property>
  <property fmtid="{D5CDD505-2E9C-101B-9397-08002B2CF9AE}" pid="3" name="MSIP_Label_3a23c400-78e7-4d42-982d-273adef68ef9_SiteId">
    <vt:lpwstr>7fe14ab6-8f5d-4139-84bf-cd8aed0ee6b9</vt:lpwstr>
  </property>
  <property fmtid="{D5CDD505-2E9C-101B-9397-08002B2CF9AE}" pid="4" name="MSIP_Label_3a23c400-78e7-4d42-982d-273adef68ef9_Owner">
    <vt:lpwstr>katherine.schauer@techdata.com</vt:lpwstr>
  </property>
  <property fmtid="{D5CDD505-2E9C-101B-9397-08002B2CF9AE}" pid="5" name="MSIP_Label_3a23c400-78e7-4d42-982d-273adef68ef9_SetDate">
    <vt:lpwstr>2019-03-05T20:45:53.5803313Z</vt:lpwstr>
  </property>
  <property fmtid="{D5CDD505-2E9C-101B-9397-08002B2CF9AE}" pid="6" name="MSIP_Label_3a23c400-78e7-4d42-982d-273adef68ef9_Name">
    <vt:lpwstr>Internal Use</vt:lpwstr>
  </property>
  <property fmtid="{D5CDD505-2E9C-101B-9397-08002B2CF9AE}" pid="7" name="MSIP_Label_3a23c400-78e7-4d42-982d-273adef68ef9_Application">
    <vt:lpwstr>Microsoft Azure Information Protection</vt:lpwstr>
  </property>
  <property fmtid="{D5CDD505-2E9C-101B-9397-08002B2CF9AE}" pid="8" name="MSIP_Label_3a23c400-78e7-4d42-982d-273adef68ef9_Extended_MSFT_Method">
    <vt:lpwstr>Automatic</vt:lpwstr>
  </property>
  <property fmtid="{D5CDD505-2E9C-101B-9397-08002B2CF9AE}" pid="9" name="Sensitivity">
    <vt:lpwstr>Internal Use</vt:lpwstr>
  </property>
  <property fmtid="{D5CDD505-2E9C-101B-9397-08002B2CF9AE}" pid="10" name="ContentTypeId">
    <vt:lpwstr>0x010100D42268488B532E4AACF919E0762C4C32</vt:lpwstr>
  </property>
</Properties>
</file>